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amp;ehk=bP5gkv44isiVaFRWZG7ruQ&amp;r=0&amp;pid=OfficeInsert"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5" r:id="rId1"/>
    <p:sldMasterId id="2147483660" r:id="rId2"/>
  </p:sldMasterIdLst>
  <p:notesMasterIdLst>
    <p:notesMasterId r:id="rId18"/>
  </p:notesMasterIdLst>
  <p:handoutMasterIdLst>
    <p:handoutMasterId r:id="rId19"/>
  </p:handoutMasterIdLst>
  <p:sldIdLst>
    <p:sldId id="340" r:id="rId3"/>
    <p:sldId id="441" r:id="rId4"/>
    <p:sldId id="357" r:id="rId5"/>
    <p:sldId id="534" r:id="rId6"/>
    <p:sldId id="552" r:id="rId7"/>
    <p:sldId id="542" r:id="rId8"/>
    <p:sldId id="553" r:id="rId9"/>
    <p:sldId id="543" r:id="rId10"/>
    <p:sldId id="555" r:id="rId11"/>
    <p:sldId id="545" r:id="rId12"/>
    <p:sldId id="548" r:id="rId13"/>
    <p:sldId id="556" r:id="rId14"/>
    <p:sldId id="557" r:id="rId15"/>
    <p:sldId id="550" r:id="rId16"/>
    <p:sldId id="496" r:id="rId17"/>
  </p:sldIdLst>
  <p:sldSz cx="12966700" cy="7288213"/>
  <p:notesSz cx="9926638" cy="6797675"/>
  <p:defaultTextStyle>
    <a:defPPr>
      <a:defRPr lang="en-US"/>
    </a:defPPr>
    <a:lvl1pPr marL="0" algn="l" defTabSz="648127" rtl="0" eaLnBrk="1" latinLnBrk="0" hangingPunct="1">
      <a:defRPr sz="2600" kern="1200">
        <a:solidFill>
          <a:schemeClr val="tx1"/>
        </a:solidFill>
        <a:latin typeface="+mn-lt"/>
        <a:ea typeface="+mn-ea"/>
        <a:cs typeface="+mn-cs"/>
      </a:defRPr>
    </a:lvl1pPr>
    <a:lvl2pPr marL="648127" algn="l" defTabSz="648127" rtl="0" eaLnBrk="1" latinLnBrk="0" hangingPunct="1">
      <a:defRPr sz="2600" kern="1200">
        <a:solidFill>
          <a:schemeClr val="tx1"/>
        </a:solidFill>
        <a:latin typeface="+mn-lt"/>
        <a:ea typeface="+mn-ea"/>
        <a:cs typeface="+mn-cs"/>
      </a:defRPr>
    </a:lvl2pPr>
    <a:lvl3pPr marL="1296253" algn="l" defTabSz="648127" rtl="0" eaLnBrk="1" latinLnBrk="0" hangingPunct="1">
      <a:defRPr sz="2600" kern="1200">
        <a:solidFill>
          <a:schemeClr val="tx1"/>
        </a:solidFill>
        <a:latin typeface="+mn-lt"/>
        <a:ea typeface="+mn-ea"/>
        <a:cs typeface="+mn-cs"/>
      </a:defRPr>
    </a:lvl3pPr>
    <a:lvl4pPr marL="1944380" algn="l" defTabSz="648127" rtl="0" eaLnBrk="1" latinLnBrk="0" hangingPunct="1">
      <a:defRPr sz="2600" kern="1200">
        <a:solidFill>
          <a:schemeClr val="tx1"/>
        </a:solidFill>
        <a:latin typeface="+mn-lt"/>
        <a:ea typeface="+mn-ea"/>
        <a:cs typeface="+mn-cs"/>
      </a:defRPr>
    </a:lvl4pPr>
    <a:lvl5pPr marL="2592507" algn="l" defTabSz="648127" rtl="0" eaLnBrk="1" latinLnBrk="0" hangingPunct="1">
      <a:defRPr sz="2600" kern="1200">
        <a:solidFill>
          <a:schemeClr val="tx1"/>
        </a:solidFill>
        <a:latin typeface="+mn-lt"/>
        <a:ea typeface="+mn-ea"/>
        <a:cs typeface="+mn-cs"/>
      </a:defRPr>
    </a:lvl5pPr>
    <a:lvl6pPr marL="3240634" algn="l" defTabSz="648127" rtl="0" eaLnBrk="1" latinLnBrk="0" hangingPunct="1">
      <a:defRPr sz="2600" kern="1200">
        <a:solidFill>
          <a:schemeClr val="tx1"/>
        </a:solidFill>
        <a:latin typeface="+mn-lt"/>
        <a:ea typeface="+mn-ea"/>
        <a:cs typeface="+mn-cs"/>
      </a:defRPr>
    </a:lvl6pPr>
    <a:lvl7pPr marL="3888760" algn="l" defTabSz="648127" rtl="0" eaLnBrk="1" latinLnBrk="0" hangingPunct="1">
      <a:defRPr sz="2600" kern="1200">
        <a:solidFill>
          <a:schemeClr val="tx1"/>
        </a:solidFill>
        <a:latin typeface="+mn-lt"/>
        <a:ea typeface="+mn-ea"/>
        <a:cs typeface="+mn-cs"/>
      </a:defRPr>
    </a:lvl7pPr>
    <a:lvl8pPr marL="4536887" algn="l" defTabSz="648127" rtl="0" eaLnBrk="1" latinLnBrk="0" hangingPunct="1">
      <a:defRPr sz="2600" kern="1200">
        <a:solidFill>
          <a:schemeClr val="tx1"/>
        </a:solidFill>
        <a:latin typeface="+mn-lt"/>
        <a:ea typeface="+mn-ea"/>
        <a:cs typeface="+mn-cs"/>
      </a:defRPr>
    </a:lvl8pPr>
    <a:lvl9pPr marL="5185014" algn="l" defTabSz="648127" rtl="0" eaLnBrk="1" latinLnBrk="0" hangingPunct="1">
      <a:defRPr sz="2600" kern="1200">
        <a:solidFill>
          <a:schemeClr val="tx1"/>
        </a:solidFill>
        <a:latin typeface="+mn-lt"/>
        <a:ea typeface="+mn-ea"/>
        <a:cs typeface="+mn-cs"/>
      </a:defRPr>
    </a:lvl9pPr>
  </p:defaultTextStyle>
  <p:extLst>
    <p:ext uri="{521415D9-36F7-43E2-AB2F-B90AF26B5E84}">
      <p14:sectionLst xmlns:p14="http://schemas.microsoft.com/office/powerpoint/2010/main">
        <p14:section name="Opening Slide" id="{8DE4F42F-3568-8E4C-B394-AC4FC2EB8B74}">
          <p14:sldIdLst>
            <p14:sldId id="340"/>
          </p14:sldIdLst>
        </p14:section>
        <p14:section name="Slides" id="{8111B154-D2BA-CA42-B944-89C5085790F1}">
          <p14:sldIdLst>
            <p14:sldId id="441"/>
            <p14:sldId id="357"/>
            <p14:sldId id="534"/>
            <p14:sldId id="552"/>
            <p14:sldId id="542"/>
            <p14:sldId id="553"/>
            <p14:sldId id="543"/>
            <p14:sldId id="555"/>
            <p14:sldId id="545"/>
            <p14:sldId id="548"/>
            <p14:sldId id="556"/>
            <p14:sldId id="557"/>
            <p14:sldId id="550"/>
            <p14:sldId id="496"/>
          </p14:sldIdLst>
        </p14:section>
        <p14:section name="END Slide" id="{1E12E2ED-A833-8647-8E39-F4D3B0F82AFC}">
          <p14:sldIdLst/>
        </p14:section>
      </p14:sectionLst>
    </p:ext>
    <p:ext uri="{EFAFB233-063F-42B5-8137-9DF3F51BA10A}">
      <p15:sldGuideLst xmlns:p15="http://schemas.microsoft.com/office/powerpoint/2012/main">
        <p15:guide id="1" orient="horz" pos="3541">
          <p15:clr>
            <a:srgbClr val="A4A3A4"/>
          </p15:clr>
        </p15:guide>
        <p15:guide id="2" orient="horz" pos="393">
          <p15:clr>
            <a:srgbClr val="A4A3A4"/>
          </p15:clr>
        </p15:guide>
        <p15:guide id="3" orient="horz" pos="4271">
          <p15:clr>
            <a:srgbClr val="A4A3A4"/>
          </p15:clr>
        </p15:guide>
        <p15:guide id="4" orient="horz" pos="4432">
          <p15:clr>
            <a:srgbClr val="A4A3A4"/>
          </p15:clr>
        </p15:guide>
        <p15:guide id="5" orient="horz" pos="1053">
          <p15:clr>
            <a:srgbClr val="A4A3A4"/>
          </p15:clr>
        </p15:guide>
        <p15:guide id="6" pos="8011">
          <p15:clr>
            <a:srgbClr val="A4A3A4"/>
          </p15:clr>
        </p15:guide>
        <p15:guide id="7" pos="6292">
          <p15:clr>
            <a:srgbClr val="A4A3A4"/>
          </p15:clr>
        </p15:guide>
        <p15:guide id="8" pos="2530">
          <p15:clr>
            <a:srgbClr val="A4A3A4"/>
          </p15:clr>
        </p15:guide>
        <p15:guide id="9" pos="7530">
          <p15:clr>
            <a:srgbClr val="A4A3A4"/>
          </p15:clr>
        </p15:guide>
        <p15:guide id="10" pos="4406">
          <p15:clr>
            <a:srgbClr val="A4A3A4"/>
          </p15:clr>
        </p15:guide>
        <p15:guide id="11" pos="4084">
          <p15:clr>
            <a:srgbClr val="A4A3A4"/>
          </p15:clr>
        </p15:guide>
        <p15:guide id="12" pos="2204">
          <p15:clr>
            <a:srgbClr val="A4A3A4"/>
          </p15:clr>
        </p15:guide>
        <p15:guide id="13" pos="5962">
          <p15:clr>
            <a:srgbClr val="A4A3A4"/>
          </p15:clr>
        </p15:guide>
        <p15:guide id="14" pos="970">
          <p15:clr>
            <a:srgbClr val="A4A3A4"/>
          </p15:clr>
        </p15:guide>
        <p15:guide id="15" pos="322">
          <p15:clr>
            <a:srgbClr val="A4A3A4"/>
          </p15:clr>
        </p15:guide>
        <p15:guide id="16" pos="642">
          <p15:clr>
            <a:srgbClr val="A4A3A4"/>
          </p15:clr>
        </p15:guide>
        <p15:guide id="17" pos="785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95B1"/>
    <a:srgbClr val="95C736"/>
    <a:srgbClr val="FF6600"/>
    <a:srgbClr val="66CCFF"/>
    <a:srgbClr val="FFFFFF"/>
    <a:srgbClr val="FF33CC"/>
    <a:srgbClr val="E7E6E6"/>
    <a:srgbClr val="7AC73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00" autoAdjust="0"/>
    <p:restoredTop sz="92980" autoAdjust="0"/>
  </p:normalViewPr>
  <p:slideViewPr>
    <p:cSldViewPr snapToGrid="0" snapToObjects="1">
      <p:cViewPr varScale="1">
        <p:scale>
          <a:sx n="102" d="100"/>
          <a:sy n="102" d="100"/>
        </p:scale>
        <p:origin x="828" y="108"/>
      </p:cViewPr>
      <p:guideLst>
        <p:guide orient="horz" pos="3541"/>
        <p:guide orient="horz" pos="393"/>
        <p:guide orient="horz" pos="4271"/>
        <p:guide orient="horz" pos="4432"/>
        <p:guide orient="horz" pos="1053"/>
        <p:guide pos="8011"/>
        <p:guide pos="6292"/>
        <p:guide pos="2530"/>
        <p:guide pos="7530"/>
        <p:guide pos="4406"/>
        <p:guide pos="4084"/>
        <p:guide pos="2204"/>
        <p:guide pos="5962"/>
        <p:guide pos="970"/>
        <p:guide pos="322"/>
        <p:guide pos="642"/>
        <p:guide pos="785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napToGrid="0" snapToObjects="1">
      <p:cViewPr varScale="1">
        <p:scale>
          <a:sx n="66" d="100"/>
          <a:sy n="66" d="100"/>
        </p:scale>
        <p:origin x="1737" y="3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tim.walters\AppData\Local\Microsoft\Windows\Temporary%20Internet%20Files\Content.Outlook\R570I9H1\APA%202018.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612652"/>
            </a:solidFill>
            <a:ln>
              <a:noFill/>
            </a:ln>
            <a:effectLst/>
          </c:spPr>
          <c:invertIfNegative val="0"/>
          <c:dLbls>
            <c:spPr>
              <a:noFill/>
              <a:ln>
                <a:noFill/>
              </a:ln>
              <a:effectLst/>
            </c:spPr>
            <c:txPr>
              <a:bodyPr rot="0" vert="horz"/>
              <a:lstStyle/>
              <a:p>
                <a:pPr>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'[APA 2018.xlsx]3 Factors'!$C$2:$C$9</c:f>
              <c:strCache>
                <c:ptCount val="8"/>
                <c:pt idx="0">
                  <c:v>Other</c:v>
                </c:pt>
                <c:pt idx="1">
                  <c:v>Brexit</c:v>
                </c:pt>
                <c:pt idx="2">
                  <c:v>General economic trends</c:v>
                </c:pt>
                <c:pt idx="3">
                  <c:v>CPI</c:v>
                </c:pt>
                <c:pt idx="4">
                  <c:v>External benchmarking of your organisation's roles</c:v>
                </c:pt>
                <c:pt idx="5">
                  <c:v>RPI</c:v>
                </c:pt>
                <c:pt idx="6">
                  <c:v>Average Annual Pay Award across the voluntary sector</c:v>
                </c:pt>
                <c:pt idx="7">
                  <c:v>Affordability for your organisation</c:v>
                </c:pt>
              </c:strCache>
            </c:strRef>
          </c:cat>
          <c:val>
            <c:numRef>
              <c:f>'[APA 2018.xlsx]3 Factors'!$D$2:$D$9</c:f>
              <c:numCache>
                <c:formatCode>0%</c:formatCode>
                <c:ptCount val="8"/>
                <c:pt idx="0">
                  <c:v>0.13636363636363635</c:v>
                </c:pt>
                <c:pt idx="1">
                  <c:v>3.0303030303030304E-2</c:v>
                </c:pt>
                <c:pt idx="2">
                  <c:v>0.37878787878787878</c:v>
                </c:pt>
                <c:pt idx="3">
                  <c:v>0.48484848484848486</c:v>
                </c:pt>
                <c:pt idx="4">
                  <c:v>0.53030303030303028</c:v>
                </c:pt>
                <c:pt idx="5">
                  <c:v>0.53030303030303028</c:v>
                </c:pt>
                <c:pt idx="6">
                  <c:v>0.66666666666666663</c:v>
                </c:pt>
                <c:pt idx="7">
                  <c:v>0.96969696969696972</c:v>
                </c:pt>
              </c:numCache>
            </c:numRef>
          </c:val>
          <c:extLst xmlns:c16r2="http://schemas.microsoft.com/office/drawing/2015/06/chart">
            <c:ext xmlns:c16="http://schemas.microsoft.com/office/drawing/2014/chart" uri="{C3380CC4-5D6E-409C-BE32-E72D297353CC}">
              <c16:uniqueId val="{00000000-8FC1-43E9-9066-7459D4765F6A}"/>
            </c:ext>
          </c:extLst>
        </c:ser>
        <c:dLbls>
          <c:showLegendKey val="0"/>
          <c:showVal val="0"/>
          <c:showCatName val="0"/>
          <c:showSerName val="0"/>
          <c:showPercent val="0"/>
          <c:showBubbleSize val="0"/>
        </c:dLbls>
        <c:gapWidth val="182"/>
        <c:axId val="358511928"/>
        <c:axId val="358506832"/>
      </c:barChart>
      <c:catAx>
        <c:axId val="35851192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358506832"/>
        <c:crosses val="autoZero"/>
        <c:auto val="1"/>
        <c:lblAlgn val="ctr"/>
        <c:lblOffset val="100"/>
        <c:noMultiLvlLbl val="0"/>
      </c:catAx>
      <c:valAx>
        <c:axId val="358506832"/>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vert="horz"/>
          <a:lstStyle/>
          <a:p>
            <a:pPr>
              <a:defRPr/>
            </a:pPr>
            <a:endParaRPr lang="en-US"/>
          </a:p>
        </c:txPr>
        <c:crossAx val="358511928"/>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600">
          <a:solidFill>
            <a:sysClr val="windowText" lastClr="000000"/>
          </a:solidFill>
          <a:latin typeface="Arial" panose="020B0604020202020204" pitchFamily="34" charset="0"/>
          <a:cs typeface="Arial" panose="020B0604020202020204"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398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622799" y="0"/>
            <a:ext cx="4301543" cy="339884"/>
          </a:xfrm>
          <a:prstGeom prst="rect">
            <a:avLst/>
          </a:prstGeom>
        </p:spPr>
        <p:txBody>
          <a:bodyPr vert="horz" lIns="91440" tIns="45720" rIns="91440" bIns="45720" rtlCol="0"/>
          <a:lstStyle>
            <a:lvl1pPr algn="r">
              <a:defRPr sz="1200"/>
            </a:lvl1pPr>
          </a:lstStyle>
          <a:p>
            <a:fld id="{E869E878-DB8B-0747-ABF2-59E11B845562}" type="datetime1">
              <a:rPr lang="en-GB" smtClean="0"/>
              <a:pPr/>
              <a:t>09/11/2017</a:t>
            </a:fld>
            <a:endParaRPr lang="en-US"/>
          </a:p>
        </p:txBody>
      </p:sp>
      <p:sp>
        <p:nvSpPr>
          <p:cNvPr id="4" name="Footer Placeholder 3"/>
          <p:cNvSpPr>
            <a:spLocks noGrp="1"/>
          </p:cNvSpPr>
          <p:nvPr>
            <p:ph type="ftr" sz="quarter" idx="2"/>
          </p:nvPr>
        </p:nvSpPr>
        <p:spPr>
          <a:xfrm>
            <a:off x="1" y="6456611"/>
            <a:ext cx="4301543" cy="33988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622799" y="6456611"/>
            <a:ext cx="4301543" cy="339884"/>
          </a:xfrm>
          <a:prstGeom prst="rect">
            <a:avLst/>
          </a:prstGeom>
        </p:spPr>
        <p:txBody>
          <a:bodyPr vert="horz" lIns="91440" tIns="45720" rIns="91440" bIns="45720" rtlCol="0" anchor="b"/>
          <a:lstStyle>
            <a:lvl1pPr algn="r">
              <a:defRPr sz="1200"/>
            </a:lvl1pPr>
          </a:lstStyle>
          <a:p>
            <a:fld id="{81B84F2C-A6AB-7546-8639-FA48CA26DE29}" type="slidenum">
              <a:rPr lang="en-US" smtClean="0"/>
              <a:pPr/>
              <a:t>‹#›</a:t>
            </a:fld>
            <a:endParaRPr lang="en-US"/>
          </a:p>
        </p:txBody>
      </p:sp>
    </p:spTree>
    <p:extLst>
      <p:ext uri="{BB962C8B-B14F-4D97-AF65-F5344CB8AC3E}">
        <p14:creationId xmlns:p14="http://schemas.microsoft.com/office/powerpoint/2010/main" val="9163239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398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22799" y="0"/>
            <a:ext cx="4301543" cy="339884"/>
          </a:xfrm>
          <a:prstGeom prst="rect">
            <a:avLst/>
          </a:prstGeom>
        </p:spPr>
        <p:txBody>
          <a:bodyPr vert="horz" lIns="91440" tIns="45720" rIns="91440" bIns="45720" rtlCol="0"/>
          <a:lstStyle>
            <a:lvl1pPr algn="r">
              <a:defRPr sz="1200"/>
            </a:lvl1pPr>
          </a:lstStyle>
          <a:p>
            <a:fld id="{31313B65-F37C-124E-A9C5-14E39E015A5E}" type="datetime1">
              <a:rPr lang="en-GB" smtClean="0"/>
              <a:pPr/>
              <a:t>09/11/2017</a:t>
            </a:fld>
            <a:endParaRPr lang="en-US"/>
          </a:p>
        </p:txBody>
      </p:sp>
      <p:sp>
        <p:nvSpPr>
          <p:cNvPr id="4" name="Slide Image Placeholder 3"/>
          <p:cNvSpPr>
            <a:spLocks noGrp="1" noRot="1" noChangeAspect="1"/>
          </p:cNvSpPr>
          <p:nvPr>
            <p:ph type="sldImg" idx="2"/>
          </p:nvPr>
        </p:nvSpPr>
        <p:spPr>
          <a:xfrm>
            <a:off x="2695575" y="509588"/>
            <a:ext cx="4535488" cy="25495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92665" y="3228896"/>
            <a:ext cx="7941310" cy="3058954"/>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1" y="6456611"/>
            <a:ext cx="4301543" cy="33988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622799" y="6456611"/>
            <a:ext cx="4301543" cy="339884"/>
          </a:xfrm>
          <a:prstGeom prst="rect">
            <a:avLst/>
          </a:prstGeom>
        </p:spPr>
        <p:txBody>
          <a:bodyPr vert="horz" lIns="91440" tIns="45720" rIns="91440" bIns="45720" rtlCol="0" anchor="b"/>
          <a:lstStyle>
            <a:lvl1pPr algn="r">
              <a:defRPr sz="1200"/>
            </a:lvl1pPr>
          </a:lstStyle>
          <a:p>
            <a:fld id="{448EDE67-745A-E047-B51A-76A01129C2AF}" type="slidenum">
              <a:rPr lang="en-US" smtClean="0"/>
              <a:pPr/>
              <a:t>‹#›</a:t>
            </a:fld>
            <a:endParaRPr lang="en-US"/>
          </a:p>
        </p:txBody>
      </p:sp>
    </p:spTree>
    <p:extLst>
      <p:ext uri="{BB962C8B-B14F-4D97-AF65-F5344CB8AC3E}">
        <p14:creationId xmlns:p14="http://schemas.microsoft.com/office/powerpoint/2010/main" val="3239737789"/>
      </p:ext>
    </p:extLst>
  </p:cSld>
  <p:clrMap bg1="lt1" tx1="dk1" bg2="lt2" tx2="dk2" accent1="accent1" accent2="accent2" accent3="accent3" accent4="accent4" accent5="accent5" accent6="accent6" hlink="hlink" folHlink="folHlink"/>
  <p:hf hdr="0" ftr="0" dt="0"/>
  <p:notesStyle>
    <a:lvl1pPr marL="0" algn="l" defTabSz="648127" rtl="0" eaLnBrk="1" latinLnBrk="0" hangingPunct="1">
      <a:defRPr sz="1700" kern="1200">
        <a:solidFill>
          <a:schemeClr val="tx1"/>
        </a:solidFill>
        <a:latin typeface="+mn-lt"/>
        <a:ea typeface="+mn-ea"/>
        <a:cs typeface="+mn-cs"/>
      </a:defRPr>
    </a:lvl1pPr>
    <a:lvl2pPr marL="648127" algn="l" defTabSz="648127" rtl="0" eaLnBrk="1" latinLnBrk="0" hangingPunct="1">
      <a:defRPr sz="1700" kern="1200">
        <a:solidFill>
          <a:schemeClr val="tx1"/>
        </a:solidFill>
        <a:latin typeface="+mn-lt"/>
        <a:ea typeface="+mn-ea"/>
        <a:cs typeface="+mn-cs"/>
      </a:defRPr>
    </a:lvl2pPr>
    <a:lvl3pPr marL="1296253" algn="l" defTabSz="648127" rtl="0" eaLnBrk="1" latinLnBrk="0" hangingPunct="1">
      <a:defRPr sz="1700" kern="1200">
        <a:solidFill>
          <a:schemeClr val="tx1"/>
        </a:solidFill>
        <a:latin typeface="+mn-lt"/>
        <a:ea typeface="+mn-ea"/>
        <a:cs typeface="+mn-cs"/>
      </a:defRPr>
    </a:lvl3pPr>
    <a:lvl4pPr marL="1944380" algn="l" defTabSz="648127" rtl="0" eaLnBrk="1" latinLnBrk="0" hangingPunct="1">
      <a:defRPr sz="1700" kern="1200">
        <a:solidFill>
          <a:schemeClr val="tx1"/>
        </a:solidFill>
        <a:latin typeface="+mn-lt"/>
        <a:ea typeface="+mn-ea"/>
        <a:cs typeface="+mn-cs"/>
      </a:defRPr>
    </a:lvl4pPr>
    <a:lvl5pPr marL="2592507" algn="l" defTabSz="648127" rtl="0" eaLnBrk="1" latinLnBrk="0" hangingPunct="1">
      <a:defRPr sz="1700" kern="1200">
        <a:solidFill>
          <a:schemeClr val="tx1"/>
        </a:solidFill>
        <a:latin typeface="+mn-lt"/>
        <a:ea typeface="+mn-ea"/>
        <a:cs typeface="+mn-cs"/>
      </a:defRPr>
    </a:lvl5pPr>
    <a:lvl6pPr marL="3240634" algn="l" defTabSz="648127" rtl="0" eaLnBrk="1" latinLnBrk="0" hangingPunct="1">
      <a:defRPr sz="1700" kern="1200">
        <a:solidFill>
          <a:schemeClr val="tx1"/>
        </a:solidFill>
        <a:latin typeface="+mn-lt"/>
        <a:ea typeface="+mn-ea"/>
        <a:cs typeface="+mn-cs"/>
      </a:defRPr>
    </a:lvl6pPr>
    <a:lvl7pPr marL="3888760" algn="l" defTabSz="648127" rtl="0" eaLnBrk="1" latinLnBrk="0" hangingPunct="1">
      <a:defRPr sz="1700" kern="1200">
        <a:solidFill>
          <a:schemeClr val="tx1"/>
        </a:solidFill>
        <a:latin typeface="+mn-lt"/>
        <a:ea typeface="+mn-ea"/>
        <a:cs typeface="+mn-cs"/>
      </a:defRPr>
    </a:lvl7pPr>
    <a:lvl8pPr marL="4536887" algn="l" defTabSz="648127" rtl="0" eaLnBrk="1" latinLnBrk="0" hangingPunct="1">
      <a:defRPr sz="1700" kern="1200">
        <a:solidFill>
          <a:schemeClr val="tx1"/>
        </a:solidFill>
        <a:latin typeface="+mn-lt"/>
        <a:ea typeface="+mn-ea"/>
        <a:cs typeface="+mn-cs"/>
      </a:defRPr>
    </a:lvl8pPr>
    <a:lvl9pPr marL="5185014" algn="l" defTabSz="648127"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48EDE67-745A-E047-B51A-76A01129C2AF}" type="slidenum">
              <a:rPr lang="en-US" smtClean="0"/>
              <a:pPr/>
              <a:t>1</a:t>
            </a:fld>
            <a:endParaRPr lang="en-US"/>
          </a:p>
        </p:txBody>
      </p:sp>
    </p:spTree>
    <p:extLst>
      <p:ext uri="{BB962C8B-B14F-4D97-AF65-F5344CB8AC3E}">
        <p14:creationId xmlns:p14="http://schemas.microsoft.com/office/powerpoint/2010/main" val="8694659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48EDE67-745A-E047-B51A-76A01129C2AF}" type="slidenum">
              <a:rPr lang="en-US" smtClean="0"/>
              <a:pPr/>
              <a:t>10</a:t>
            </a:fld>
            <a:endParaRPr lang="en-US"/>
          </a:p>
        </p:txBody>
      </p:sp>
    </p:spTree>
    <p:extLst>
      <p:ext uri="{BB962C8B-B14F-4D97-AF65-F5344CB8AC3E}">
        <p14:creationId xmlns:p14="http://schemas.microsoft.com/office/powerpoint/2010/main" val="19227104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448EDE67-745A-E047-B51A-76A01129C2AF}" type="slidenum">
              <a:rPr lang="en-US" smtClean="0"/>
              <a:pPr/>
              <a:t>11</a:t>
            </a:fld>
            <a:endParaRPr lang="en-US"/>
          </a:p>
        </p:txBody>
      </p:sp>
      <p:sp>
        <p:nvSpPr>
          <p:cNvPr id="6" name="Notes Placeholder 5">
            <a:extLst>
              <a:ext uri="{FF2B5EF4-FFF2-40B4-BE49-F238E27FC236}">
                <a16:creationId xmlns="" xmlns:a16="http://schemas.microsoft.com/office/drawing/2014/main" id="{01EDAE76-177F-4B60-8035-41167376D5FF}"/>
              </a:ext>
            </a:extLst>
          </p:cNvPr>
          <p:cNvSpPr>
            <a:spLocks noGrp="1"/>
          </p:cNvSpPr>
          <p:nvPr>
            <p:ph type="body" sz="quarter" idx="3"/>
          </p:nvPr>
        </p:nvSpPr>
        <p:spPr/>
        <p:txBody>
          <a:bodyPr/>
          <a:lstStyle/>
          <a:p>
            <a:endParaRPr lang="en-AU"/>
          </a:p>
        </p:txBody>
      </p:sp>
    </p:spTree>
    <p:extLst>
      <p:ext uri="{BB962C8B-B14F-4D97-AF65-F5344CB8AC3E}">
        <p14:creationId xmlns:p14="http://schemas.microsoft.com/office/powerpoint/2010/main" val="22012489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448EDE67-745A-E047-B51A-76A01129C2AF}" type="slidenum">
              <a:rPr lang="en-US" smtClean="0"/>
              <a:pPr/>
              <a:t>12</a:t>
            </a:fld>
            <a:endParaRPr lang="en-US"/>
          </a:p>
        </p:txBody>
      </p:sp>
      <p:sp>
        <p:nvSpPr>
          <p:cNvPr id="6" name="Notes Placeholder 5">
            <a:extLst>
              <a:ext uri="{FF2B5EF4-FFF2-40B4-BE49-F238E27FC236}">
                <a16:creationId xmlns="" xmlns:a16="http://schemas.microsoft.com/office/drawing/2014/main" id="{F30609F9-5CE6-41C3-B614-E64EADF39AF0}"/>
              </a:ext>
            </a:extLst>
          </p:cNvPr>
          <p:cNvSpPr>
            <a:spLocks noGrp="1"/>
          </p:cNvSpPr>
          <p:nvPr>
            <p:ph type="body" sz="quarter" idx="3"/>
          </p:nvPr>
        </p:nvSpPr>
        <p:spPr/>
        <p:txBody>
          <a:bodyPr/>
          <a:lstStyle/>
          <a:p>
            <a:endParaRPr lang="en-AU"/>
          </a:p>
        </p:txBody>
      </p:sp>
    </p:spTree>
    <p:extLst>
      <p:ext uri="{BB962C8B-B14F-4D97-AF65-F5344CB8AC3E}">
        <p14:creationId xmlns:p14="http://schemas.microsoft.com/office/powerpoint/2010/main" val="9453398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48EDE67-745A-E047-B51A-76A01129C2AF}" type="slidenum">
              <a:rPr lang="en-US" smtClean="0"/>
              <a:pPr/>
              <a:t>13</a:t>
            </a:fld>
            <a:endParaRPr lang="en-US"/>
          </a:p>
        </p:txBody>
      </p:sp>
    </p:spTree>
    <p:extLst>
      <p:ext uri="{BB962C8B-B14F-4D97-AF65-F5344CB8AC3E}">
        <p14:creationId xmlns:p14="http://schemas.microsoft.com/office/powerpoint/2010/main" val="30181170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48EDE67-745A-E047-B51A-76A01129C2AF}" type="slidenum">
              <a:rPr lang="en-US" smtClean="0"/>
              <a:pPr/>
              <a:t>14</a:t>
            </a:fld>
            <a:endParaRPr lang="en-US"/>
          </a:p>
        </p:txBody>
      </p:sp>
    </p:spTree>
    <p:extLst>
      <p:ext uri="{BB962C8B-B14F-4D97-AF65-F5344CB8AC3E}">
        <p14:creationId xmlns:p14="http://schemas.microsoft.com/office/powerpoint/2010/main" val="41713524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48EDE67-745A-E047-B51A-76A01129C2AF}" type="slidenum">
              <a:rPr lang="en-US" smtClean="0"/>
              <a:pPr/>
              <a:t>15</a:t>
            </a:fld>
            <a:endParaRPr lang="en-US"/>
          </a:p>
        </p:txBody>
      </p:sp>
    </p:spTree>
    <p:extLst>
      <p:ext uri="{BB962C8B-B14F-4D97-AF65-F5344CB8AC3E}">
        <p14:creationId xmlns:p14="http://schemas.microsoft.com/office/powerpoint/2010/main" val="40347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48EDE67-745A-E047-B51A-76A01129C2AF}" type="slidenum">
              <a:rPr lang="en-US" smtClean="0"/>
              <a:pPr/>
              <a:t>2</a:t>
            </a:fld>
            <a:endParaRPr lang="en-US"/>
          </a:p>
        </p:txBody>
      </p:sp>
    </p:spTree>
    <p:extLst>
      <p:ext uri="{BB962C8B-B14F-4D97-AF65-F5344CB8AC3E}">
        <p14:creationId xmlns:p14="http://schemas.microsoft.com/office/powerpoint/2010/main" val="3770542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48EDE67-745A-E047-B51A-76A01129C2AF}" type="slidenum">
              <a:rPr lang="en-US" smtClean="0"/>
              <a:pPr/>
              <a:t>3</a:t>
            </a:fld>
            <a:endParaRPr lang="en-US"/>
          </a:p>
        </p:txBody>
      </p:sp>
    </p:spTree>
    <p:extLst>
      <p:ext uri="{BB962C8B-B14F-4D97-AF65-F5344CB8AC3E}">
        <p14:creationId xmlns:p14="http://schemas.microsoft.com/office/powerpoint/2010/main" val="12847156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448EDE67-745A-E047-B51A-76A01129C2AF}" type="slidenum">
              <a:rPr lang="en-US" smtClean="0"/>
              <a:pPr/>
              <a:t>4</a:t>
            </a:fld>
            <a:endParaRPr lang="en-US"/>
          </a:p>
        </p:txBody>
      </p:sp>
      <p:sp>
        <p:nvSpPr>
          <p:cNvPr id="6" name="Notes Placeholder 5">
            <a:extLst>
              <a:ext uri="{FF2B5EF4-FFF2-40B4-BE49-F238E27FC236}">
                <a16:creationId xmlns="" xmlns:a16="http://schemas.microsoft.com/office/drawing/2014/main" id="{91607D1D-51D7-407C-8583-DCB11336EE40}"/>
              </a:ext>
            </a:extLst>
          </p:cNvPr>
          <p:cNvSpPr>
            <a:spLocks noGrp="1"/>
          </p:cNvSpPr>
          <p:nvPr>
            <p:ph type="body" sz="quarter" idx="3"/>
          </p:nvPr>
        </p:nvSpPr>
        <p:spPr/>
        <p:txBody>
          <a:bodyPr/>
          <a:lstStyle/>
          <a:p>
            <a:endParaRPr lang="en-AU"/>
          </a:p>
        </p:txBody>
      </p:sp>
    </p:spTree>
    <p:extLst>
      <p:ext uri="{BB962C8B-B14F-4D97-AF65-F5344CB8AC3E}">
        <p14:creationId xmlns:p14="http://schemas.microsoft.com/office/powerpoint/2010/main" val="587945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448EDE67-745A-E047-B51A-76A01129C2AF}" type="slidenum">
              <a:rPr lang="en-US" smtClean="0"/>
              <a:pPr/>
              <a:t>5</a:t>
            </a:fld>
            <a:endParaRPr lang="en-US"/>
          </a:p>
        </p:txBody>
      </p:sp>
      <p:sp>
        <p:nvSpPr>
          <p:cNvPr id="6" name="Notes Placeholder 5">
            <a:extLst>
              <a:ext uri="{FF2B5EF4-FFF2-40B4-BE49-F238E27FC236}">
                <a16:creationId xmlns="" xmlns:a16="http://schemas.microsoft.com/office/drawing/2014/main" id="{9A11E28B-DF7A-4987-B4A1-4809D87CA3A9}"/>
              </a:ext>
            </a:extLst>
          </p:cNvPr>
          <p:cNvSpPr>
            <a:spLocks noGrp="1"/>
          </p:cNvSpPr>
          <p:nvPr>
            <p:ph type="body" sz="quarter" idx="3"/>
          </p:nvPr>
        </p:nvSpPr>
        <p:spPr/>
        <p:txBody>
          <a:bodyPr/>
          <a:lstStyle/>
          <a:p>
            <a:endParaRPr lang="en-AU"/>
          </a:p>
        </p:txBody>
      </p:sp>
    </p:spTree>
    <p:extLst>
      <p:ext uri="{BB962C8B-B14F-4D97-AF65-F5344CB8AC3E}">
        <p14:creationId xmlns:p14="http://schemas.microsoft.com/office/powerpoint/2010/main" val="3473126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448EDE67-745A-E047-B51A-76A01129C2AF}" type="slidenum">
              <a:rPr lang="en-US" smtClean="0"/>
              <a:pPr/>
              <a:t>6</a:t>
            </a:fld>
            <a:endParaRPr lang="en-US"/>
          </a:p>
        </p:txBody>
      </p:sp>
      <p:sp>
        <p:nvSpPr>
          <p:cNvPr id="6" name="Notes Placeholder 5">
            <a:extLst>
              <a:ext uri="{FF2B5EF4-FFF2-40B4-BE49-F238E27FC236}">
                <a16:creationId xmlns="" xmlns:a16="http://schemas.microsoft.com/office/drawing/2014/main" id="{672A4A3F-BADC-4109-BF8C-56BD4B108A13}"/>
              </a:ext>
            </a:extLst>
          </p:cNvPr>
          <p:cNvSpPr>
            <a:spLocks noGrp="1"/>
          </p:cNvSpPr>
          <p:nvPr>
            <p:ph type="body" sz="quarter" idx="3"/>
          </p:nvPr>
        </p:nvSpPr>
        <p:spPr/>
        <p:txBody>
          <a:bodyPr/>
          <a:lstStyle/>
          <a:p>
            <a:endParaRPr lang="en-AU"/>
          </a:p>
        </p:txBody>
      </p:sp>
    </p:spTree>
    <p:extLst>
      <p:ext uri="{BB962C8B-B14F-4D97-AF65-F5344CB8AC3E}">
        <p14:creationId xmlns:p14="http://schemas.microsoft.com/office/powerpoint/2010/main" val="27956230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48EDE67-745A-E047-B51A-76A01129C2AF}" type="slidenum">
              <a:rPr lang="en-US" smtClean="0"/>
              <a:pPr/>
              <a:t>7</a:t>
            </a:fld>
            <a:endParaRPr lang="en-US"/>
          </a:p>
        </p:txBody>
      </p:sp>
    </p:spTree>
    <p:extLst>
      <p:ext uri="{BB962C8B-B14F-4D97-AF65-F5344CB8AC3E}">
        <p14:creationId xmlns:p14="http://schemas.microsoft.com/office/powerpoint/2010/main" val="22618635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448EDE67-745A-E047-B51A-76A01129C2AF}" type="slidenum">
              <a:rPr lang="en-US" smtClean="0"/>
              <a:pPr/>
              <a:t>8</a:t>
            </a:fld>
            <a:endParaRPr lang="en-US"/>
          </a:p>
        </p:txBody>
      </p:sp>
      <p:sp>
        <p:nvSpPr>
          <p:cNvPr id="6" name="Notes Placeholder 5">
            <a:extLst>
              <a:ext uri="{FF2B5EF4-FFF2-40B4-BE49-F238E27FC236}">
                <a16:creationId xmlns="" xmlns:a16="http://schemas.microsoft.com/office/drawing/2014/main" id="{30BCAF1B-36A1-45FD-8B56-99F0B18D2DD6}"/>
              </a:ext>
            </a:extLst>
          </p:cNvPr>
          <p:cNvSpPr>
            <a:spLocks noGrp="1"/>
          </p:cNvSpPr>
          <p:nvPr>
            <p:ph type="body" sz="quarter" idx="3"/>
          </p:nvPr>
        </p:nvSpPr>
        <p:spPr/>
        <p:txBody>
          <a:bodyPr/>
          <a:lstStyle/>
          <a:p>
            <a:endParaRPr lang="en-AU"/>
          </a:p>
        </p:txBody>
      </p:sp>
    </p:spTree>
    <p:extLst>
      <p:ext uri="{BB962C8B-B14F-4D97-AF65-F5344CB8AC3E}">
        <p14:creationId xmlns:p14="http://schemas.microsoft.com/office/powerpoint/2010/main" val="679999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48EDE67-745A-E047-B51A-76A01129C2AF}" type="slidenum">
              <a:rPr lang="en-US" smtClean="0"/>
              <a:pPr/>
              <a:t>9</a:t>
            </a:fld>
            <a:endParaRPr lang="en-US"/>
          </a:p>
        </p:txBody>
      </p:sp>
    </p:spTree>
    <p:extLst>
      <p:ext uri="{BB962C8B-B14F-4D97-AF65-F5344CB8AC3E}">
        <p14:creationId xmlns:p14="http://schemas.microsoft.com/office/powerpoint/2010/main" val="1027714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COVER">
    <p:spTree>
      <p:nvGrpSpPr>
        <p:cNvPr id="1" name=""/>
        <p:cNvGrpSpPr/>
        <p:nvPr/>
      </p:nvGrpSpPr>
      <p:grpSpPr>
        <a:xfrm>
          <a:off x="0" y="0"/>
          <a:ext cx="0" cy="0"/>
          <a:chOff x="0" y="0"/>
          <a:chExt cx="0" cy="0"/>
        </a:xfrm>
      </p:grpSpPr>
      <p:sp>
        <p:nvSpPr>
          <p:cNvPr id="5" name="Text Placeholder 7"/>
          <p:cNvSpPr>
            <a:spLocks noGrp="1"/>
          </p:cNvSpPr>
          <p:nvPr>
            <p:ph type="body" sz="quarter" idx="17" hasCustomPrompt="1"/>
          </p:nvPr>
        </p:nvSpPr>
        <p:spPr>
          <a:xfrm>
            <a:off x="2806451" y="5088680"/>
            <a:ext cx="5547748" cy="498475"/>
          </a:xfrm>
          <a:prstGeom prst="rect">
            <a:avLst/>
          </a:prstGeom>
        </p:spPr>
        <p:txBody>
          <a:bodyPr vert="horz" lIns="0" tIns="0" rIns="0" bIns="0"/>
          <a:lstStyle>
            <a:lvl1pPr marL="0" indent="0">
              <a:buNone/>
              <a:defRPr sz="2000" b="1" i="0">
                <a:solidFill>
                  <a:schemeClr val="tx1">
                    <a:lumMod val="65000"/>
                    <a:lumOff val="35000"/>
                  </a:schemeClr>
                </a:solidFill>
                <a:latin typeface="Arial"/>
                <a:cs typeface="Arial"/>
              </a:defRPr>
            </a:lvl1pPr>
          </a:lstStyle>
          <a:p>
            <a:pPr lvl="0"/>
            <a:r>
              <a:rPr lang="en-GB" dirty="0"/>
              <a:t>Presenter’s Name</a:t>
            </a:r>
            <a:endParaRPr lang="en-US" dirty="0"/>
          </a:p>
        </p:txBody>
      </p:sp>
      <p:sp>
        <p:nvSpPr>
          <p:cNvPr id="13" name="Text Placeholder 12"/>
          <p:cNvSpPr>
            <a:spLocks noGrp="1"/>
          </p:cNvSpPr>
          <p:nvPr>
            <p:ph type="body" sz="quarter" idx="18" hasCustomPrompt="1"/>
          </p:nvPr>
        </p:nvSpPr>
        <p:spPr>
          <a:xfrm>
            <a:off x="974754" y="1"/>
            <a:ext cx="11487685" cy="1671341"/>
          </a:xfrm>
          <a:prstGeom prst="rect">
            <a:avLst/>
          </a:prstGeom>
        </p:spPr>
        <p:txBody>
          <a:bodyPr vert="horz" lIns="0" tIns="0" rIns="0" bIns="0" anchor="ctr"/>
          <a:lstStyle>
            <a:lvl1pPr marL="0" indent="0">
              <a:spcBef>
                <a:spcPts val="0"/>
              </a:spcBef>
              <a:buNone/>
              <a:defRPr sz="5100">
                <a:solidFill>
                  <a:schemeClr val="tx2"/>
                </a:solidFill>
                <a:latin typeface="Arial Unicode MS"/>
                <a:cs typeface="Arial Unicode MS"/>
              </a:defRPr>
            </a:lvl1pPr>
            <a:lvl2pPr marL="648127" indent="0">
              <a:buNone/>
              <a:defRPr sz="5100">
                <a:solidFill>
                  <a:schemeClr val="accent3"/>
                </a:solidFill>
                <a:latin typeface="Arial Unicode MS"/>
                <a:cs typeface="Arial Unicode MS"/>
              </a:defRPr>
            </a:lvl2pPr>
            <a:lvl3pPr marL="1296253" indent="0">
              <a:buNone/>
              <a:defRPr sz="5100">
                <a:solidFill>
                  <a:schemeClr val="accent3"/>
                </a:solidFill>
                <a:latin typeface="Arial Unicode MS"/>
                <a:cs typeface="Arial Unicode MS"/>
              </a:defRPr>
            </a:lvl3pPr>
            <a:lvl4pPr marL="1944380" indent="0">
              <a:buNone/>
              <a:defRPr sz="5100">
                <a:solidFill>
                  <a:schemeClr val="accent3"/>
                </a:solidFill>
                <a:latin typeface="Arial Unicode MS"/>
                <a:cs typeface="Arial Unicode MS"/>
              </a:defRPr>
            </a:lvl4pPr>
            <a:lvl5pPr marL="2592507" indent="0">
              <a:buNone/>
              <a:defRPr sz="5100">
                <a:solidFill>
                  <a:schemeClr val="accent3"/>
                </a:solidFill>
                <a:latin typeface="Arial Unicode MS"/>
                <a:cs typeface="Arial Unicode MS"/>
              </a:defRPr>
            </a:lvl5pPr>
          </a:lstStyle>
          <a:p>
            <a:pPr lvl="0"/>
            <a:r>
              <a:rPr lang="en-GB" dirty="0"/>
              <a:t>Headline</a:t>
            </a:r>
            <a:endParaRPr lang="en-US" dirty="0"/>
          </a:p>
        </p:txBody>
      </p:sp>
      <p:sp>
        <p:nvSpPr>
          <p:cNvPr id="14" name="Text Placeholder 7"/>
          <p:cNvSpPr>
            <a:spLocks noGrp="1"/>
          </p:cNvSpPr>
          <p:nvPr>
            <p:ph type="body" sz="quarter" idx="31" hasCustomPrompt="1"/>
          </p:nvPr>
        </p:nvSpPr>
        <p:spPr>
          <a:xfrm>
            <a:off x="1019777" y="2062046"/>
            <a:ext cx="8444114" cy="2265892"/>
          </a:xfrm>
          <a:prstGeom prst="rect">
            <a:avLst/>
          </a:prstGeom>
        </p:spPr>
        <p:txBody>
          <a:bodyPr vert="horz" lIns="0" tIns="0" rIns="0" bIns="0"/>
          <a:lstStyle>
            <a:lvl1pPr marL="0" indent="0" algn="l">
              <a:lnSpc>
                <a:spcPct val="110000"/>
              </a:lnSpc>
              <a:spcBef>
                <a:spcPts val="0"/>
              </a:spcBef>
              <a:buNone/>
              <a:defRPr sz="2600">
                <a:solidFill>
                  <a:schemeClr val="bg1"/>
                </a:solidFill>
                <a:latin typeface="Arial Unicode MS"/>
                <a:cs typeface="Arial Unicode MS"/>
              </a:defRPr>
            </a:lvl1pPr>
          </a:lstStyle>
          <a:p>
            <a:pPr lvl="0"/>
            <a:r>
              <a:rPr lang="en-GB" dirty="0"/>
              <a:t>Subhead</a:t>
            </a:r>
            <a:endParaRPr lang="en-US" dirty="0"/>
          </a:p>
        </p:txBody>
      </p:sp>
    </p:spTree>
    <p:extLst>
      <p:ext uri="{BB962C8B-B14F-4D97-AF65-F5344CB8AC3E}">
        <p14:creationId xmlns:p14="http://schemas.microsoft.com/office/powerpoint/2010/main" val="3480424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AR Chart Slide">
    <p:spTree>
      <p:nvGrpSpPr>
        <p:cNvPr id="1" name=""/>
        <p:cNvGrpSpPr/>
        <p:nvPr/>
      </p:nvGrpSpPr>
      <p:grpSpPr>
        <a:xfrm>
          <a:off x="0" y="0"/>
          <a:ext cx="0" cy="0"/>
          <a:chOff x="0" y="0"/>
          <a:chExt cx="0" cy="0"/>
        </a:xfrm>
      </p:grpSpPr>
      <p:sp>
        <p:nvSpPr>
          <p:cNvPr id="6" name="Chart Placeholder 5"/>
          <p:cNvSpPr>
            <a:spLocks noGrp="1"/>
          </p:cNvSpPr>
          <p:nvPr>
            <p:ph type="chart" sz="quarter" idx="21"/>
          </p:nvPr>
        </p:nvSpPr>
        <p:spPr>
          <a:xfrm>
            <a:off x="4032139" y="2034919"/>
            <a:ext cx="5431751" cy="3586454"/>
          </a:xfrm>
          <a:prstGeom prst="rect">
            <a:avLst/>
          </a:prstGeom>
        </p:spPr>
        <p:txBody>
          <a:bodyPr vert="horz" lIns="0" tIns="0" rIns="0" bIns="0"/>
          <a:lstStyle>
            <a:lvl1pPr>
              <a:spcBef>
                <a:spcPts val="0"/>
              </a:spcBef>
              <a:defRPr sz="1700" b="1" i="0" kern="1200" baseline="0">
                <a:solidFill>
                  <a:schemeClr val="tx2"/>
                </a:solidFill>
                <a:latin typeface="Arial"/>
              </a:defRPr>
            </a:lvl1pPr>
          </a:lstStyle>
          <a:p>
            <a:endParaRPr lang="en-US" dirty="0"/>
          </a:p>
        </p:txBody>
      </p:sp>
      <p:sp>
        <p:nvSpPr>
          <p:cNvPr id="12" name="Text Placeholder 10"/>
          <p:cNvSpPr>
            <a:spLocks noGrp="1"/>
          </p:cNvSpPr>
          <p:nvPr>
            <p:ph type="body" sz="quarter" idx="24" hasCustomPrompt="1"/>
          </p:nvPr>
        </p:nvSpPr>
        <p:spPr>
          <a:xfrm>
            <a:off x="9988413" y="1596242"/>
            <a:ext cx="2469525" cy="419874"/>
          </a:xfrm>
          <a:prstGeom prst="rect">
            <a:avLst/>
          </a:prstGeom>
        </p:spPr>
        <p:txBody>
          <a:bodyPr vert="horz" lIns="0" tIns="0" rIns="0" bIns="0" anchor="t" anchorCtr="0"/>
          <a:lstStyle>
            <a:lvl1pPr>
              <a:defRPr sz="2000" b="1" i="0">
                <a:solidFill>
                  <a:schemeClr val="tx2"/>
                </a:solidFill>
                <a:latin typeface="Arial"/>
                <a:cs typeface="Arial"/>
              </a:defRPr>
            </a:lvl1pPr>
          </a:lstStyle>
          <a:p>
            <a:pPr lvl="0"/>
            <a:r>
              <a:rPr lang="en-GB" dirty="0"/>
              <a:t>Caption Head</a:t>
            </a:r>
            <a:endParaRPr lang="en-US" dirty="0"/>
          </a:p>
        </p:txBody>
      </p:sp>
      <p:sp>
        <p:nvSpPr>
          <p:cNvPr id="13" name="Text Placeholder 10"/>
          <p:cNvSpPr>
            <a:spLocks noGrp="1"/>
          </p:cNvSpPr>
          <p:nvPr>
            <p:ph type="body" sz="quarter" idx="23" hasCustomPrompt="1"/>
          </p:nvPr>
        </p:nvSpPr>
        <p:spPr>
          <a:xfrm>
            <a:off x="9988413" y="2020787"/>
            <a:ext cx="2469525" cy="3600586"/>
          </a:xfrm>
          <a:prstGeom prst="rect">
            <a:avLst/>
          </a:prstGeom>
        </p:spPr>
        <p:txBody>
          <a:bodyPr vert="horz" lIns="0" tIns="0" rIns="0" bIns="0" anchor="t" anchorCtr="0"/>
          <a:lstStyle>
            <a:lvl1pPr>
              <a:defRPr sz="1600" b="0" i="0">
                <a:solidFill>
                  <a:schemeClr val="tx1">
                    <a:lumMod val="65000"/>
                    <a:lumOff val="35000"/>
                  </a:schemeClr>
                </a:solidFill>
                <a:latin typeface="Arial Unicode MS"/>
                <a:cs typeface="Arial Unicode MS"/>
              </a:defRPr>
            </a:lvl1pPr>
          </a:lstStyle>
          <a:p>
            <a:pPr lvl="0"/>
            <a:r>
              <a:rPr lang="en-GB" dirty="0"/>
              <a:t>Chart Caption </a:t>
            </a: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consectetuer</a:t>
            </a:r>
            <a:r>
              <a:rPr lang="en-GB" dirty="0"/>
              <a:t> </a:t>
            </a:r>
            <a:r>
              <a:rPr lang="en-GB" dirty="0" err="1"/>
              <a:t>adipiscing</a:t>
            </a:r>
            <a:r>
              <a:rPr lang="en-GB" dirty="0"/>
              <a:t> </a:t>
            </a:r>
            <a:r>
              <a:rPr lang="en-GB" dirty="0" err="1"/>
              <a:t>elit</a:t>
            </a:r>
            <a:r>
              <a:rPr lang="en-GB" dirty="0"/>
              <a:t>, </a:t>
            </a:r>
            <a:r>
              <a:rPr lang="en-GB" dirty="0" err="1"/>
              <a:t>sed</a:t>
            </a:r>
            <a:r>
              <a:rPr lang="en-GB" dirty="0"/>
              <a:t> </a:t>
            </a:r>
            <a:r>
              <a:rPr lang="en-GB" dirty="0" err="1"/>
              <a:t>diam</a:t>
            </a:r>
            <a:r>
              <a:rPr lang="en-GB" dirty="0"/>
              <a:t> </a:t>
            </a:r>
            <a:r>
              <a:rPr lang="en-GB" dirty="0" err="1"/>
              <a:t>nonummy</a:t>
            </a:r>
            <a:r>
              <a:rPr lang="en-GB" dirty="0"/>
              <a:t> </a:t>
            </a:r>
            <a:r>
              <a:rPr lang="en-GB" dirty="0" err="1"/>
              <a:t>nibh</a:t>
            </a:r>
            <a:r>
              <a:rPr lang="en-GB" dirty="0"/>
              <a:t> </a:t>
            </a:r>
            <a:r>
              <a:rPr lang="en-GB" dirty="0" err="1"/>
              <a:t>euismod</a:t>
            </a:r>
            <a:r>
              <a:rPr lang="en-GB" dirty="0"/>
              <a:t> </a:t>
            </a:r>
            <a:r>
              <a:rPr lang="en-GB" dirty="0" err="1"/>
              <a:t>tincidunt</a:t>
            </a:r>
            <a:r>
              <a:rPr lang="en-GB" dirty="0"/>
              <a:t> </a:t>
            </a:r>
            <a:r>
              <a:rPr lang="en-GB" dirty="0" err="1"/>
              <a:t>ut</a:t>
            </a:r>
            <a:r>
              <a:rPr lang="en-GB" dirty="0"/>
              <a:t> </a:t>
            </a:r>
            <a:r>
              <a:rPr lang="en-GB" dirty="0" err="1"/>
              <a:t>laoreet</a:t>
            </a:r>
            <a:r>
              <a:rPr lang="en-GB" dirty="0"/>
              <a:t> </a:t>
            </a:r>
            <a:r>
              <a:rPr lang="en-GB" dirty="0" err="1"/>
              <a:t>dolore</a:t>
            </a:r>
            <a:r>
              <a:rPr lang="en-GB" dirty="0"/>
              <a:t> magna </a:t>
            </a:r>
            <a:r>
              <a:rPr lang="en-GB" dirty="0" err="1"/>
              <a:t>aliquam</a:t>
            </a:r>
            <a:r>
              <a:rPr lang="en-GB" dirty="0"/>
              <a:t> </a:t>
            </a:r>
            <a:r>
              <a:rPr lang="en-GB" dirty="0" err="1"/>
              <a:t>erat</a:t>
            </a:r>
            <a:r>
              <a:rPr lang="en-GB" dirty="0"/>
              <a:t> </a:t>
            </a:r>
            <a:r>
              <a:rPr lang="en-GB" dirty="0" err="1"/>
              <a:t>volutpat</a:t>
            </a:r>
            <a:r>
              <a:rPr lang="en-GB" dirty="0"/>
              <a:t>.</a:t>
            </a:r>
            <a:endParaRPr lang="en-US" dirty="0"/>
          </a:p>
        </p:txBody>
      </p:sp>
      <p:sp>
        <p:nvSpPr>
          <p:cNvPr id="14" name="Text Placeholder 7"/>
          <p:cNvSpPr>
            <a:spLocks noGrp="1"/>
          </p:cNvSpPr>
          <p:nvPr>
            <p:ph type="body" sz="quarter" idx="16" hasCustomPrompt="1"/>
          </p:nvPr>
        </p:nvSpPr>
        <p:spPr>
          <a:xfrm>
            <a:off x="4016075" y="1599832"/>
            <a:ext cx="5447815" cy="435087"/>
          </a:xfrm>
          <a:prstGeom prst="rect">
            <a:avLst/>
          </a:prstGeom>
        </p:spPr>
        <p:txBody>
          <a:bodyPr vert="horz" lIns="0" tIns="0" rIns="0" bIns="0"/>
          <a:lstStyle>
            <a:lvl1pPr>
              <a:spcBef>
                <a:spcPts val="0"/>
              </a:spcBef>
              <a:defRPr sz="2000" b="1" i="0">
                <a:solidFill>
                  <a:schemeClr val="tx2"/>
                </a:solidFill>
                <a:latin typeface="Arial"/>
                <a:cs typeface="Arial"/>
              </a:defRPr>
            </a:lvl1pPr>
          </a:lstStyle>
          <a:p>
            <a:pPr lvl="0"/>
            <a:r>
              <a:rPr lang="en-GB" dirty="0"/>
              <a:t>CHART TITLE</a:t>
            </a:r>
            <a:endParaRPr lang="en-US" dirty="0"/>
          </a:p>
        </p:txBody>
      </p:sp>
      <p:sp>
        <p:nvSpPr>
          <p:cNvPr id="19" name="Text Placeholder 10"/>
          <p:cNvSpPr>
            <a:spLocks noGrp="1"/>
          </p:cNvSpPr>
          <p:nvPr>
            <p:ph type="body" sz="quarter" idx="27" hasCustomPrompt="1"/>
          </p:nvPr>
        </p:nvSpPr>
        <p:spPr>
          <a:xfrm>
            <a:off x="1019777" y="1605062"/>
            <a:ext cx="2478530" cy="4016311"/>
          </a:xfrm>
          <a:prstGeom prst="rect">
            <a:avLst/>
          </a:prstGeom>
        </p:spPr>
        <p:txBody>
          <a:bodyPr vert="horz" lIns="0" tIns="0" rIns="0" bIns="0" anchor="t" anchorCtr="0"/>
          <a:lstStyle>
            <a:lvl1pPr>
              <a:spcBef>
                <a:spcPts val="0"/>
              </a:spcBef>
              <a:spcAft>
                <a:spcPts val="1276"/>
              </a:spcAft>
              <a:defRPr sz="2000" b="0" i="0">
                <a:solidFill>
                  <a:schemeClr val="tx1">
                    <a:lumMod val="65000"/>
                    <a:lumOff val="35000"/>
                  </a:schemeClr>
                </a:solidFill>
                <a:latin typeface="Arial Unicode MS"/>
                <a:cs typeface="Arial Unicode MS"/>
              </a:defRPr>
            </a:lvl1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consectetuer</a:t>
            </a:r>
            <a:r>
              <a:rPr lang="en-GB" dirty="0"/>
              <a:t> </a:t>
            </a:r>
            <a:r>
              <a:rPr lang="en-GB" dirty="0" err="1"/>
              <a:t>adipiscing</a:t>
            </a:r>
            <a:r>
              <a:rPr lang="en-GB" dirty="0"/>
              <a:t> </a:t>
            </a:r>
            <a:r>
              <a:rPr lang="en-GB" dirty="0" err="1"/>
              <a:t>elit</a:t>
            </a:r>
            <a:r>
              <a:rPr lang="en-GB" dirty="0"/>
              <a:t>, </a:t>
            </a:r>
            <a:r>
              <a:rPr lang="en-GB" dirty="0" err="1"/>
              <a:t>sed</a:t>
            </a:r>
            <a:r>
              <a:rPr lang="en-GB" dirty="0"/>
              <a:t> </a:t>
            </a:r>
            <a:r>
              <a:rPr lang="en-GB" dirty="0" err="1"/>
              <a:t>diam</a:t>
            </a:r>
            <a:r>
              <a:rPr lang="en-GB" dirty="0"/>
              <a:t> </a:t>
            </a:r>
            <a:r>
              <a:rPr lang="en-GB" dirty="0" err="1"/>
              <a:t>nonummy</a:t>
            </a:r>
            <a:r>
              <a:rPr lang="en-GB" dirty="0"/>
              <a:t> </a:t>
            </a:r>
            <a:r>
              <a:rPr lang="en-GB" dirty="0" err="1"/>
              <a:t>nibh</a:t>
            </a:r>
            <a:r>
              <a:rPr lang="en-GB" dirty="0"/>
              <a:t> </a:t>
            </a:r>
            <a:r>
              <a:rPr lang="en-GB" dirty="0" err="1"/>
              <a:t>euismod</a:t>
            </a:r>
            <a:r>
              <a:rPr lang="en-GB" dirty="0"/>
              <a:t> </a:t>
            </a:r>
            <a:r>
              <a:rPr lang="en-GB" dirty="0" err="1"/>
              <a:t>tincidunt</a:t>
            </a:r>
            <a:r>
              <a:rPr lang="en-GB" dirty="0"/>
              <a:t> </a:t>
            </a:r>
            <a:r>
              <a:rPr lang="en-GB" dirty="0" err="1"/>
              <a:t>ut</a:t>
            </a:r>
            <a:r>
              <a:rPr lang="en-GB" dirty="0"/>
              <a:t> </a:t>
            </a:r>
            <a:r>
              <a:rPr lang="en-GB" dirty="0" err="1"/>
              <a:t>laoreet</a:t>
            </a:r>
            <a:r>
              <a:rPr lang="en-GB" dirty="0"/>
              <a:t> </a:t>
            </a:r>
            <a:r>
              <a:rPr lang="en-GB" dirty="0" err="1"/>
              <a:t>dolore</a:t>
            </a:r>
            <a:r>
              <a:rPr lang="en-GB" dirty="0"/>
              <a:t> magna </a:t>
            </a:r>
            <a:r>
              <a:rPr lang="en-GB" dirty="0" err="1"/>
              <a:t>aliquam</a:t>
            </a:r>
            <a:r>
              <a:rPr lang="en-GB" dirty="0"/>
              <a:t> </a:t>
            </a:r>
            <a:r>
              <a:rPr lang="en-GB" dirty="0" err="1"/>
              <a:t>erat</a:t>
            </a:r>
            <a:r>
              <a:rPr lang="en-GB" dirty="0"/>
              <a:t> </a:t>
            </a:r>
            <a:r>
              <a:rPr lang="en-GB" dirty="0" err="1"/>
              <a:t>volutpat</a:t>
            </a:r>
            <a:r>
              <a:rPr lang="en-GB" dirty="0"/>
              <a:t>.</a:t>
            </a:r>
            <a:endParaRPr lang="en-US" dirty="0"/>
          </a:p>
        </p:txBody>
      </p:sp>
      <p:sp>
        <p:nvSpPr>
          <p:cNvPr id="20" name="Text Placeholder 7"/>
          <p:cNvSpPr>
            <a:spLocks noGrp="1"/>
          </p:cNvSpPr>
          <p:nvPr>
            <p:ph type="body" sz="quarter" idx="13" hasCustomPrompt="1"/>
          </p:nvPr>
        </p:nvSpPr>
        <p:spPr>
          <a:xfrm>
            <a:off x="1019777" y="585263"/>
            <a:ext cx="11442663" cy="543795"/>
          </a:xfrm>
          <a:prstGeom prst="rect">
            <a:avLst/>
          </a:prstGeom>
        </p:spPr>
        <p:txBody>
          <a:bodyPr vert="horz" lIns="0" tIns="0" rIns="0" bIns="0"/>
          <a:lstStyle>
            <a:lvl1pPr algn="l">
              <a:lnSpc>
                <a:spcPct val="80000"/>
              </a:lnSpc>
              <a:defRPr sz="4000">
                <a:solidFill>
                  <a:schemeClr val="tx2"/>
                </a:solidFill>
                <a:latin typeface="Arial Unicode MS"/>
                <a:cs typeface="Arial Unicode MS"/>
              </a:defRPr>
            </a:lvl1pPr>
          </a:lstStyle>
          <a:p>
            <a:pPr lvl="0"/>
            <a:r>
              <a:rPr lang="en-GB" dirty="0"/>
              <a:t>Slide Title</a:t>
            </a:r>
            <a:endParaRPr lang="en-US" dirty="0"/>
          </a:p>
        </p:txBody>
      </p:sp>
      <p:cxnSp>
        <p:nvCxnSpPr>
          <p:cNvPr id="21" name="Straight Connector 20"/>
          <p:cNvCxnSpPr/>
          <p:nvPr userDrawn="1"/>
        </p:nvCxnSpPr>
        <p:spPr>
          <a:xfrm>
            <a:off x="1019777" y="1264825"/>
            <a:ext cx="11442663" cy="0"/>
          </a:xfrm>
          <a:prstGeom prst="line">
            <a:avLst/>
          </a:prstGeom>
          <a:ln w="12700" cmpd="sng">
            <a:solidFill>
              <a:schemeClr val="bg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11769861"/>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 Picture Slide">
    <p:spTree>
      <p:nvGrpSpPr>
        <p:cNvPr id="1" name=""/>
        <p:cNvGrpSpPr/>
        <p:nvPr/>
      </p:nvGrpSpPr>
      <p:grpSpPr>
        <a:xfrm>
          <a:off x="0" y="0"/>
          <a:ext cx="0" cy="0"/>
          <a:chOff x="0" y="0"/>
          <a:chExt cx="0" cy="0"/>
        </a:xfrm>
      </p:grpSpPr>
      <p:sp>
        <p:nvSpPr>
          <p:cNvPr id="5" name="Picture Placeholder 25"/>
          <p:cNvSpPr>
            <a:spLocks noGrp="1"/>
          </p:cNvSpPr>
          <p:nvPr>
            <p:ph type="pic" sz="quarter" idx="21"/>
          </p:nvPr>
        </p:nvSpPr>
        <p:spPr>
          <a:xfrm>
            <a:off x="4016075" y="1671341"/>
            <a:ext cx="8446364" cy="3703449"/>
          </a:xfrm>
          <a:prstGeom prst="rect">
            <a:avLst/>
          </a:prstGeom>
          <a:solidFill>
            <a:schemeClr val="bg1">
              <a:lumMod val="50000"/>
            </a:schemeClr>
          </a:solidFill>
          <a:effectLst/>
        </p:spPr>
        <p:txBody>
          <a:bodyPr vert="horz" lIns="129625" tIns="64813" rIns="129625" bIns="64813"/>
          <a:lstStyle>
            <a:lvl1pPr>
              <a:defRPr sz="1700">
                <a:solidFill>
                  <a:schemeClr val="tx2"/>
                </a:solidFill>
                <a:latin typeface="Arial"/>
                <a:cs typeface="Arial"/>
              </a:defRPr>
            </a:lvl1pPr>
          </a:lstStyle>
          <a:p>
            <a:endParaRPr lang="en-US" dirty="0"/>
          </a:p>
        </p:txBody>
      </p:sp>
      <p:sp>
        <p:nvSpPr>
          <p:cNvPr id="6" name="Text Placeholder 10"/>
          <p:cNvSpPr>
            <a:spLocks noGrp="1"/>
          </p:cNvSpPr>
          <p:nvPr>
            <p:ph type="body" sz="quarter" idx="26" hasCustomPrompt="1"/>
          </p:nvPr>
        </p:nvSpPr>
        <p:spPr>
          <a:xfrm>
            <a:off x="4016075" y="5418893"/>
            <a:ext cx="8446364" cy="344606"/>
          </a:xfrm>
          <a:prstGeom prst="rect">
            <a:avLst/>
          </a:prstGeom>
        </p:spPr>
        <p:txBody>
          <a:bodyPr vert="horz" lIns="0" tIns="0" rIns="0" bIns="0" anchor="t" anchorCtr="0"/>
          <a:lstStyle>
            <a:lvl1pPr>
              <a:spcBef>
                <a:spcPts val="0"/>
              </a:spcBef>
              <a:defRPr sz="1600" b="0" i="0" baseline="0">
                <a:solidFill>
                  <a:schemeClr val="tx1">
                    <a:lumMod val="65000"/>
                    <a:lumOff val="35000"/>
                  </a:schemeClr>
                </a:solidFill>
                <a:latin typeface="Arial Unicode MS"/>
                <a:cs typeface="Arial Unicode MS"/>
              </a:defRPr>
            </a:lvl1pPr>
          </a:lstStyle>
          <a:p>
            <a:pPr lvl="0"/>
            <a:r>
              <a:rPr lang="en-GB" dirty="0"/>
              <a:t>Caption </a:t>
            </a:r>
            <a:r>
              <a:rPr lang="en-GB" dirty="0" err="1"/>
              <a:t>xxxx</a:t>
            </a:r>
            <a:r>
              <a:rPr lang="en-GB" dirty="0"/>
              <a:t> xx </a:t>
            </a:r>
            <a:r>
              <a:rPr lang="en-GB" dirty="0" err="1"/>
              <a:t>xxxxx</a:t>
            </a:r>
            <a:r>
              <a:rPr lang="en-GB" dirty="0"/>
              <a:t> xxx </a:t>
            </a:r>
            <a:r>
              <a:rPr lang="en-GB" dirty="0" err="1"/>
              <a:t>xxxxx</a:t>
            </a:r>
            <a:r>
              <a:rPr lang="en-GB" dirty="0"/>
              <a:t> x </a:t>
            </a:r>
            <a:r>
              <a:rPr lang="en-GB" dirty="0" err="1"/>
              <a:t>xxxx</a:t>
            </a:r>
            <a:r>
              <a:rPr lang="en-GB" dirty="0"/>
              <a:t> xx </a:t>
            </a:r>
            <a:r>
              <a:rPr lang="en-GB" dirty="0" err="1"/>
              <a:t>xxxxx</a:t>
            </a:r>
            <a:r>
              <a:rPr lang="en-GB" dirty="0"/>
              <a:t> xxx </a:t>
            </a:r>
            <a:r>
              <a:rPr lang="en-GB" dirty="0" err="1"/>
              <a:t>xxxxx</a:t>
            </a:r>
            <a:r>
              <a:rPr lang="en-GB" dirty="0"/>
              <a:t> x </a:t>
            </a:r>
            <a:r>
              <a:rPr lang="en-GB" dirty="0" err="1"/>
              <a:t>xxxx</a:t>
            </a:r>
            <a:r>
              <a:rPr lang="en-GB" dirty="0"/>
              <a:t> xx </a:t>
            </a:r>
            <a:r>
              <a:rPr lang="en-GB" dirty="0" err="1"/>
              <a:t>xxxxx</a:t>
            </a:r>
            <a:r>
              <a:rPr lang="en-GB" dirty="0"/>
              <a:t> xxx </a:t>
            </a:r>
            <a:r>
              <a:rPr lang="en-GB" dirty="0" err="1"/>
              <a:t>xxxxx</a:t>
            </a:r>
            <a:r>
              <a:rPr lang="en-GB" dirty="0"/>
              <a:t>.</a:t>
            </a:r>
            <a:endParaRPr lang="en-US" dirty="0"/>
          </a:p>
        </p:txBody>
      </p:sp>
      <p:sp>
        <p:nvSpPr>
          <p:cNvPr id="17" name="Text Placeholder 10"/>
          <p:cNvSpPr>
            <a:spLocks noGrp="1"/>
          </p:cNvSpPr>
          <p:nvPr>
            <p:ph type="body" sz="quarter" idx="27" hasCustomPrompt="1"/>
          </p:nvPr>
        </p:nvSpPr>
        <p:spPr>
          <a:xfrm>
            <a:off x="1019777" y="1605062"/>
            <a:ext cx="2478530" cy="4016311"/>
          </a:xfrm>
          <a:prstGeom prst="rect">
            <a:avLst/>
          </a:prstGeom>
        </p:spPr>
        <p:txBody>
          <a:bodyPr vert="horz" lIns="0" tIns="0" rIns="0" bIns="0" anchor="t" anchorCtr="0"/>
          <a:lstStyle>
            <a:lvl1pPr>
              <a:spcBef>
                <a:spcPts val="0"/>
              </a:spcBef>
              <a:spcAft>
                <a:spcPts val="1276"/>
              </a:spcAft>
              <a:defRPr sz="2000" b="0" i="0">
                <a:solidFill>
                  <a:schemeClr val="tx1">
                    <a:lumMod val="65000"/>
                    <a:lumOff val="35000"/>
                  </a:schemeClr>
                </a:solidFill>
                <a:latin typeface="Arial Unicode MS"/>
                <a:cs typeface="Arial Unicode MS"/>
              </a:defRPr>
            </a:lvl1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consectetuer</a:t>
            </a:r>
            <a:r>
              <a:rPr lang="en-GB" dirty="0"/>
              <a:t> </a:t>
            </a:r>
            <a:r>
              <a:rPr lang="en-GB" dirty="0" err="1"/>
              <a:t>adipiscing</a:t>
            </a:r>
            <a:r>
              <a:rPr lang="en-GB" dirty="0"/>
              <a:t> </a:t>
            </a:r>
            <a:r>
              <a:rPr lang="en-GB" dirty="0" err="1"/>
              <a:t>elit</a:t>
            </a:r>
            <a:r>
              <a:rPr lang="en-GB" dirty="0"/>
              <a:t>, </a:t>
            </a:r>
            <a:r>
              <a:rPr lang="en-GB" dirty="0" err="1"/>
              <a:t>sed</a:t>
            </a:r>
            <a:r>
              <a:rPr lang="en-GB" dirty="0"/>
              <a:t> </a:t>
            </a:r>
            <a:r>
              <a:rPr lang="en-GB" dirty="0" err="1"/>
              <a:t>diam</a:t>
            </a:r>
            <a:r>
              <a:rPr lang="en-GB" dirty="0"/>
              <a:t> </a:t>
            </a:r>
            <a:r>
              <a:rPr lang="en-GB" dirty="0" err="1"/>
              <a:t>nonummy</a:t>
            </a:r>
            <a:r>
              <a:rPr lang="en-GB" dirty="0"/>
              <a:t> </a:t>
            </a:r>
            <a:r>
              <a:rPr lang="en-GB" dirty="0" err="1"/>
              <a:t>nibh</a:t>
            </a:r>
            <a:r>
              <a:rPr lang="en-GB" dirty="0"/>
              <a:t> </a:t>
            </a:r>
            <a:r>
              <a:rPr lang="en-GB" dirty="0" err="1"/>
              <a:t>euismod</a:t>
            </a:r>
            <a:r>
              <a:rPr lang="en-GB" dirty="0"/>
              <a:t> </a:t>
            </a:r>
            <a:r>
              <a:rPr lang="en-GB" dirty="0" err="1"/>
              <a:t>tincidunt</a:t>
            </a:r>
            <a:r>
              <a:rPr lang="en-GB" dirty="0"/>
              <a:t> </a:t>
            </a:r>
            <a:r>
              <a:rPr lang="en-GB" dirty="0" err="1"/>
              <a:t>ut</a:t>
            </a:r>
            <a:r>
              <a:rPr lang="en-GB" dirty="0"/>
              <a:t> </a:t>
            </a:r>
            <a:r>
              <a:rPr lang="en-GB" dirty="0" err="1"/>
              <a:t>laoreet</a:t>
            </a:r>
            <a:r>
              <a:rPr lang="en-GB" dirty="0"/>
              <a:t> </a:t>
            </a:r>
            <a:r>
              <a:rPr lang="en-GB" dirty="0" err="1"/>
              <a:t>dolore</a:t>
            </a:r>
            <a:r>
              <a:rPr lang="en-GB" dirty="0"/>
              <a:t> magna </a:t>
            </a:r>
            <a:r>
              <a:rPr lang="en-GB" dirty="0" err="1"/>
              <a:t>aliquam</a:t>
            </a:r>
            <a:r>
              <a:rPr lang="en-GB" dirty="0"/>
              <a:t> </a:t>
            </a:r>
            <a:r>
              <a:rPr lang="en-GB" dirty="0" err="1"/>
              <a:t>erat</a:t>
            </a:r>
            <a:r>
              <a:rPr lang="en-GB" dirty="0"/>
              <a:t> </a:t>
            </a:r>
            <a:r>
              <a:rPr lang="en-GB" dirty="0" err="1"/>
              <a:t>volutpat</a:t>
            </a:r>
            <a:r>
              <a:rPr lang="en-GB" dirty="0"/>
              <a:t>.</a:t>
            </a:r>
            <a:endParaRPr lang="en-US" dirty="0"/>
          </a:p>
        </p:txBody>
      </p:sp>
      <p:sp>
        <p:nvSpPr>
          <p:cNvPr id="20" name="Text Placeholder 7"/>
          <p:cNvSpPr>
            <a:spLocks noGrp="1"/>
          </p:cNvSpPr>
          <p:nvPr>
            <p:ph type="body" sz="quarter" idx="13" hasCustomPrompt="1"/>
          </p:nvPr>
        </p:nvSpPr>
        <p:spPr>
          <a:xfrm>
            <a:off x="1019777" y="585263"/>
            <a:ext cx="11442663" cy="543795"/>
          </a:xfrm>
          <a:prstGeom prst="rect">
            <a:avLst/>
          </a:prstGeom>
        </p:spPr>
        <p:txBody>
          <a:bodyPr vert="horz" lIns="0" tIns="0" rIns="0" bIns="0"/>
          <a:lstStyle>
            <a:lvl1pPr algn="l">
              <a:lnSpc>
                <a:spcPct val="80000"/>
              </a:lnSpc>
              <a:defRPr sz="4000">
                <a:solidFill>
                  <a:schemeClr val="tx2"/>
                </a:solidFill>
                <a:latin typeface="Arial Unicode MS"/>
                <a:cs typeface="Arial Unicode MS"/>
              </a:defRPr>
            </a:lvl1pPr>
          </a:lstStyle>
          <a:p>
            <a:pPr lvl="0"/>
            <a:r>
              <a:rPr lang="en-GB" dirty="0"/>
              <a:t>Slide Title</a:t>
            </a:r>
            <a:endParaRPr lang="en-US" dirty="0"/>
          </a:p>
        </p:txBody>
      </p:sp>
      <p:cxnSp>
        <p:nvCxnSpPr>
          <p:cNvPr id="21" name="Straight Connector 20"/>
          <p:cNvCxnSpPr/>
          <p:nvPr userDrawn="1"/>
        </p:nvCxnSpPr>
        <p:spPr>
          <a:xfrm>
            <a:off x="1019777" y="1264825"/>
            <a:ext cx="11442663" cy="0"/>
          </a:xfrm>
          <a:prstGeom prst="line">
            <a:avLst/>
          </a:prstGeom>
          <a:ln w="12700" cmpd="sng">
            <a:solidFill>
              <a:schemeClr val="bg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09796097"/>
      </p:ext>
    </p:extLst>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 Picture Slide">
    <p:spTree>
      <p:nvGrpSpPr>
        <p:cNvPr id="1" name=""/>
        <p:cNvGrpSpPr/>
        <p:nvPr/>
      </p:nvGrpSpPr>
      <p:grpSpPr>
        <a:xfrm>
          <a:off x="0" y="0"/>
          <a:ext cx="0" cy="0"/>
          <a:chOff x="0" y="0"/>
          <a:chExt cx="0" cy="0"/>
        </a:xfrm>
      </p:grpSpPr>
      <p:sp>
        <p:nvSpPr>
          <p:cNvPr id="5" name="Picture Placeholder 25"/>
          <p:cNvSpPr>
            <a:spLocks noGrp="1"/>
          </p:cNvSpPr>
          <p:nvPr>
            <p:ph type="pic" sz="quarter" idx="21"/>
          </p:nvPr>
        </p:nvSpPr>
        <p:spPr>
          <a:xfrm>
            <a:off x="4016075" y="1671341"/>
            <a:ext cx="3965324" cy="3162689"/>
          </a:xfrm>
          <a:prstGeom prst="rect">
            <a:avLst/>
          </a:prstGeom>
          <a:solidFill>
            <a:schemeClr val="bg1">
              <a:lumMod val="50000"/>
            </a:schemeClr>
          </a:solidFill>
          <a:effectLst/>
        </p:spPr>
        <p:txBody>
          <a:bodyPr vert="horz" lIns="129625" tIns="64813" rIns="129625" bIns="64813"/>
          <a:lstStyle>
            <a:lvl1pPr>
              <a:defRPr sz="1700">
                <a:solidFill>
                  <a:schemeClr val="tx2"/>
                </a:solidFill>
                <a:latin typeface="Arial"/>
                <a:cs typeface="Arial"/>
              </a:defRPr>
            </a:lvl1pPr>
          </a:lstStyle>
          <a:p>
            <a:endParaRPr lang="en-US" dirty="0"/>
          </a:p>
        </p:txBody>
      </p:sp>
      <p:sp>
        <p:nvSpPr>
          <p:cNvPr id="17" name="Picture Placeholder 25"/>
          <p:cNvSpPr>
            <a:spLocks noGrp="1"/>
          </p:cNvSpPr>
          <p:nvPr>
            <p:ph type="pic" sz="quarter" idx="35"/>
          </p:nvPr>
        </p:nvSpPr>
        <p:spPr>
          <a:xfrm>
            <a:off x="8491899" y="1671341"/>
            <a:ext cx="3965326" cy="3162689"/>
          </a:xfrm>
          <a:prstGeom prst="rect">
            <a:avLst/>
          </a:prstGeom>
          <a:solidFill>
            <a:schemeClr val="bg1">
              <a:lumMod val="50000"/>
            </a:schemeClr>
          </a:solidFill>
          <a:effectLst/>
        </p:spPr>
        <p:txBody>
          <a:bodyPr vert="horz" lIns="129625" tIns="64813" rIns="129625" bIns="64813"/>
          <a:lstStyle>
            <a:lvl1pPr>
              <a:defRPr sz="1700">
                <a:solidFill>
                  <a:schemeClr val="tx2"/>
                </a:solidFill>
                <a:latin typeface="Arial"/>
                <a:cs typeface="Arial"/>
              </a:defRPr>
            </a:lvl1pPr>
          </a:lstStyle>
          <a:p>
            <a:endParaRPr lang="en-US" dirty="0"/>
          </a:p>
        </p:txBody>
      </p:sp>
      <p:sp>
        <p:nvSpPr>
          <p:cNvPr id="12" name="Text Placeholder 10"/>
          <p:cNvSpPr>
            <a:spLocks noGrp="1"/>
          </p:cNvSpPr>
          <p:nvPr>
            <p:ph type="body" sz="quarter" idx="26" hasCustomPrompt="1"/>
          </p:nvPr>
        </p:nvSpPr>
        <p:spPr>
          <a:xfrm>
            <a:off x="4016076" y="4880977"/>
            <a:ext cx="3965324" cy="740395"/>
          </a:xfrm>
          <a:prstGeom prst="rect">
            <a:avLst/>
          </a:prstGeom>
        </p:spPr>
        <p:txBody>
          <a:bodyPr vert="horz" lIns="0" tIns="0" rIns="0" bIns="0" anchor="t" anchorCtr="0"/>
          <a:lstStyle>
            <a:lvl1pPr>
              <a:spcBef>
                <a:spcPts val="0"/>
              </a:spcBef>
              <a:defRPr sz="1600" b="0" i="0" baseline="0">
                <a:solidFill>
                  <a:schemeClr val="tx1">
                    <a:lumMod val="65000"/>
                    <a:lumOff val="35000"/>
                  </a:schemeClr>
                </a:solidFill>
                <a:latin typeface="Arial Unicode MS"/>
                <a:cs typeface="Arial Unicode MS"/>
              </a:defRPr>
            </a:lvl1pPr>
          </a:lstStyle>
          <a:p>
            <a:pPr lvl="0"/>
            <a:r>
              <a:rPr lang="en-GB" dirty="0"/>
              <a:t>Caption </a:t>
            </a:r>
            <a:r>
              <a:rPr lang="en-GB" dirty="0" err="1"/>
              <a:t>xxxx</a:t>
            </a:r>
            <a:r>
              <a:rPr lang="en-GB" dirty="0"/>
              <a:t> xx </a:t>
            </a:r>
            <a:r>
              <a:rPr lang="en-GB" dirty="0" err="1"/>
              <a:t>xxxxx</a:t>
            </a:r>
            <a:r>
              <a:rPr lang="en-GB" dirty="0"/>
              <a:t> xxx </a:t>
            </a:r>
            <a:r>
              <a:rPr lang="en-GB" dirty="0" err="1"/>
              <a:t>xxxxx</a:t>
            </a:r>
            <a:r>
              <a:rPr lang="en-GB" dirty="0"/>
              <a:t> x </a:t>
            </a:r>
            <a:r>
              <a:rPr lang="en-GB" dirty="0" err="1"/>
              <a:t>xxxx</a:t>
            </a:r>
            <a:r>
              <a:rPr lang="en-GB" dirty="0"/>
              <a:t> xx </a:t>
            </a:r>
            <a:r>
              <a:rPr lang="en-GB" dirty="0" err="1"/>
              <a:t>xxxxx</a:t>
            </a:r>
            <a:r>
              <a:rPr lang="en-GB" dirty="0"/>
              <a:t> xxx </a:t>
            </a:r>
            <a:r>
              <a:rPr lang="en-GB" dirty="0" err="1"/>
              <a:t>xxxxx</a:t>
            </a:r>
            <a:r>
              <a:rPr lang="en-GB" dirty="0"/>
              <a:t> x </a:t>
            </a:r>
            <a:r>
              <a:rPr lang="en-GB" dirty="0" err="1"/>
              <a:t>xxxx</a:t>
            </a:r>
            <a:r>
              <a:rPr lang="en-GB" dirty="0"/>
              <a:t> xx </a:t>
            </a:r>
            <a:r>
              <a:rPr lang="en-GB" dirty="0" err="1"/>
              <a:t>xxxxx</a:t>
            </a:r>
            <a:r>
              <a:rPr lang="en-GB" dirty="0"/>
              <a:t> xxx </a:t>
            </a:r>
            <a:r>
              <a:rPr lang="en-GB" dirty="0" err="1"/>
              <a:t>xxxxx</a:t>
            </a:r>
            <a:r>
              <a:rPr lang="en-GB" dirty="0"/>
              <a:t>.</a:t>
            </a:r>
            <a:endParaRPr lang="en-US" dirty="0"/>
          </a:p>
        </p:txBody>
      </p:sp>
      <p:sp>
        <p:nvSpPr>
          <p:cNvPr id="13" name="Text Placeholder 10"/>
          <p:cNvSpPr>
            <a:spLocks noGrp="1"/>
          </p:cNvSpPr>
          <p:nvPr>
            <p:ph type="body" sz="quarter" idx="36" hasCustomPrompt="1"/>
          </p:nvPr>
        </p:nvSpPr>
        <p:spPr>
          <a:xfrm>
            <a:off x="8491899" y="4880977"/>
            <a:ext cx="3965326" cy="740395"/>
          </a:xfrm>
          <a:prstGeom prst="rect">
            <a:avLst/>
          </a:prstGeom>
        </p:spPr>
        <p:txBody>
          <a:bodyPr vert="horz" lIns="0" tIns="0" rIns="0" bIns="0" anchor="t" anchorCtr="0"/>
          <a:lstStyle>
            <a:lvl1pPr>
              <a:spcBef>
                <a:spcPts val="0"/>
              </a:spcBef>
              <a:defRPr sz="1600" b="0" i="0" baseline="0">
                <a:solidFill>
                  <a:schemeClr val="tx1">
                    <a:lumMod val="65000"/>
                    <a:lumOff val="35000"/>
                  </a:schemeClr>
                </a:solidFill>
                <a:latin typeface="Arial Unicode MS"/>
                <a:cs typeface="Arial Unicode MS"/>
              </a:defRPr>
            </a:lvl1pPr>
          </a:lstStyle>
          <a:p>
            <a:pPr lvl="0"/>
            <a:r>
              <a:rPr lang="en-GB" dirty="0"/>
              <a:t>Caption </a:t>
            </a:r>
            <a:r>
              <a:rPr lang="en-GB" dirty="0" err="1"/>
              <a:t>xxxx</a:t>
            </a:r>
            <a:r>
              <a:rPr lang="en-GB" dirty="0"/>
              <a:t> xx </a:t>
            </a:r>
            <a:r>
              <a:rPr lang="en-GB" dirty="0" err="1"/>
              <a:t>xxxxx</a:t>
            </a:r>
            <a:r>
              <a:rPr lang="en-GB" dirty="0"/>
              <a:t> xxx </a:t>
            </a:r>
            <a:r>
              <a:rPr lang="en-GB" dirty="0" err="1"/>
              <a:t>xxxxx</a:t>
            </a:r>
            <a:r>
              <a:rPr lang="en-GB" dirty="0"/>
              <a:t> x </a:t>
            </a:r>
            <a:r>
              <a:rPr lang="en-GB" dirty="0" err="1"/>
              <a:t>xxxx</a:t>
            </a:r>
            <a:r>
              <a:rPr lang="en-GB" dirty="0"/>
              <a:t> xx </a:t>
            </a:r>
            <a:r>
              <a:rPr lang="en-GB" dirty="0" err="1"/>
              <a:t>xxxxx</a:t>
            </a:r>
            <a:r>
              <a:rPr lang="en-GB" dirty="0"/>
              <a:t> xxx </a:t>
            </a:r>
            <a:r>
              <a:rPr lang="en-GB" dirty="0" err="1"/>
              <a:t>xxxxx</a:t>
            </a:r>
            <a:r>
              <a:rPr lang="en-GB" dirty="0"/>
              <a:t> x </a:t>
            </a:r>
            <a:r>
              <a:rPr lang="en-GB" dirty="0" err="1"/>
              <a:t>xxxx</a:t>
            </a:r>
            <a:r>
              <a:rPr lang="en-GB" dirty="0"/>
              <a:t> xx </a:t>
            </a:r>
            <a:r>
              <a:rPr lang="en-GB" dirty="0" err="1"/>
              <a:t>xxxxx</a:t>
            </a:r>
            <a:r>
              <a:rPr lang="en-GB" dirty="0"/>
              <a:t> xxx </a:t>
            </a:r>
            <a:r>
              <a:rPr lang="en-GB" dirty="0" err="1"/>
              <a:t>xxxxx</a:t>
            </a:r>
            <a:r>
              <a:rPr lang="en-GB" dirty="0"/>
              <a:t>.</a:t>
            </a:r>
            <a:endParaRPr lang="en-US" dirty="0"/>
          </a:p>
        </p:txBody>
      </p:sp>
      <p:sp>
        <p:nvSpPr>
          <p:cNvPr id="21" name="Text Placeholder 10"/>
          <p:cNvSpPr>
            <a:spLocks noGrp="1"/>
          </p:cNvSpPr>
          <p:nvPr>
            <p:ph type="body" sz="quarter" idx="27" hasCustomPrompt="1"/>
          </p:nvPr>
        </p:nvSpPr>
        <p:spPr>
          <a:xfrm>
            <a:off x="1019777" y="1605062"/>
            <a:ext cx="2478530" cy="4016311"/>
          </a:xfrm>
          <a:prstGeom prst="rect">
            <a:avLst/>
          </a:prstGeom>
        </p:spPr>
        <p:txBody>
          <a:bodyPr vert="horz" lIns="0" tIns="0" rIns="0" bIns="0" anchor="t" anchorCtr="0"/>
          <a:lstStyle>
            <a:lvl1pPr>
              <a:spcBef>
                <a:spcPts val="0"/>
              </a:spcBef>
              <a:spcAft>
                <a:spcPts val="1276"/>
              </a:spcAft>
              <a:defRPr sz="2000" b="0" i="0">
                <a:solidFill>
                  <a:schemeClr val="tx1">
                    <a:lumMod val="65000"/>
                    <a:lumOff val="35000"/>
                  </a:schemeClr>
                </a:solidFill>
                <a:latin typeface="Arial Unicode MS"/>
                <a:cs typeface="Arial Unicode MS"/>
              </a:defRPr>
            </a:lvl1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consectetuer</a:t>
            </a:r>
            <a:r>
              <a:rPr lang="en-GB" dirty="0"/>
              <a:t> </a:t>
            </a:r>
            <a:r>
              <a:rPr lang="en-GB" dirty="0" err="1"/>
              <a:t>adipiscing</a:t>
            </a:r>
            <a:r>
              <a:rPr lang="en-GB" dirty="0"/>
              <a:t> </a:t>
            </a:r>
            <a:r>
              <a:rPr lang="en-GB" dirty="0" err="1"/>
              <a:t>elit</a:t>
            </a:r>
            <a:r>
              <a:rPr lang="en-GB" dirty="0"/>
              <a:t>, </a:t>
            </a:r>
            <a:r>
              <a:rPr lang="en-GB" dirty="0" err="1"/>
              <a:t>sed</a:t>
            </a:r>
            <a:r>
              <a:rPr lang="en-GB" dirty="0"/>
              <a:t> </a:t>
            </a:r>
            <a:r>
              <a:rPr lang="en-GB" dirty="0" err="1"/>
              <a:t>diam</a:t>
            </a:r>
            <a:r>
              <a:rPr lang="en-GB" dirty="0"/>
              <a:t> </a:t>
            </a:r>
            <a:r>
              <a:rPr lang="en-GB" dirty="0" err="1"/>
              <a:t>nonummy</a:t>
            </a:r>
            <a:r>
              <a:rPr lang="en-GB" dirty="0"/>
              <a:t> </a:t>
            </a:r>
            <a:r>
              <a:rPr lang="en-GB" dirty="0" err="1"/>
              <a:t>nibh</a:t>
            </a:r>
            <a:r>
              <a:rPr lang="en-GB" dirty="0"/>
              <a:t> </a:t>
            </a:r>
            <a:r>
              <a:rPr lang="en-GB" dirty="0" err="1"/>
              <a:t>euismod</a:t>
            </a:r>
            <a:r>
              <a:rPr lang="en-GB" dirty="0"/>
              <a:t> </a:t>
            </a:r>
            <a:r>
              <a:rPr lang="en-GB" dirty="0" err="1"/>
              <a:t>tincidunt</a:t>
            </a:r>
            <a:r>
              <a:rPr lang="en-GB" dirty="0"/>
              <a:t> </a:t>
            </a:r>
            <a:r>
              <a:rPr lang="en-GB" dirty="0" err="1"/>
              <a:t>ut</a:t>
            </a:r>
            <a:r>
              <a:rPr lang="en-GB" dirty="0"/>
              <a:t> </a:t>
            </a:r>
            <a:r>
              <a:rPr lang="en-GB" dirty="0" err="1"/>
              <a:t>laoreet</a:t>
            </a:r>
            <a:r>
              <a:rPr lang="en-GB" dirty="0"/>
              <a:t> </a:t>
            </a:r>
            <a:r>
              <a:rPr lang="en-GB" dirty="0" err="1"/>
              <a:t>dolore</a:t>
            </a:r>
            <a:r>
              <a:rPr lang="en-GB" dirty="0"/>
              <a:t> magna </a:t>
            </a:r>
            <a:r>
              <a:rPr lang="en-GB" dirty="0" err="1"/>
              <a:t>aliquam</a:t>
            </a:r>
            <a:r>
              <a:rPr lang="en-GB" dirty="0"/>
              <a:t> </a:t>
            </a:r>
            <a:r>
              <a:rPr lang="en-GB" dirty="0" err="1"/>
              <a:t>erat</a:t>
            </a:r>
            <a:r>
              <a:rPr lang="en-GB" dirty="0"/>
              <a:t> </a:t>
            </a:r>
            <a:r>
              <a:rPr lang="en-GB" dirty="0" err="1"/>
              <a:t>volutpat</a:t>
            </a:r>
            <a:r>
              <a:rPr lang="en-GB" dirty="0"/>
              <a:t>.</a:t>
            </a:r>
            <a:endParaRPr lang="en-US" dirty="0"/>
          </a:p>
        </p:txBody>
      </p:sp>
      <p:sp>
        <p:nvSpPr>
          <p:cNvPr id="22" name="Text Placeholder 7"/>
          <p:cNvSpPr>
            <a:spLocks noGrp="1"/>
          </p:cNvSpPr>
          <p:nvPr>
            <p:ph type="body" sz="quarter" idx="13" hasCustomPrompt="1"/>
          </p:nvPr>
        </p:nvSpPr>
        <p:spPr>
          <a:xfrm>
            <a:off x="1019777" y="585263"/>
            <a:ext cx="11442663" cy="543795"/>
          </a:xfrm>
          <a:prstGeom prst="rect">
            <a:avLst/>
          </a:prstGeom>
        </p:spPr>
        <p:txBody>
          <a:bodyPr vert="horz" lIns="0" tIns="0" rIns="0" bIns="0"/>
          <a:lstStyle>
            <a:lvl1pPr algn="l">
              <a:lnSpc>
                <a:spcPct val="80000"/>
              </a:lnSpc>
              <a:defRPr sz="4000">
                <a:solidFill>
                  <a:schemeClr val="tx2"/>
                </a:solidFill>
                <a:latin typeface="Arial Unicode MS"/>
                <a:cs typeface="Arial Unicode MS"/>
              </a:defRPr>
            </a:lvl1pPr>
          </a:lstStyle>
          <a:p>
            <a:pPr lvl="0"/>
            <a:r>
              <a:rPr lang="en-GB" dirty="0"/>
              <a:t>Slide Title</a:t>
            </a:r>
            <a:endParaRPr lang="en-US" dirty="0"/>
          </a:p>
        </p:txBody>
      </p:sp>
      <p:cxnSp>
        <p:nvCxnSpPr>
          <p:cNvPr id="23" name="Straight Connector 22"/>
          <p:cNvCxnSpPr/>
          <p:nvPr userDrawn="1"/>
        </p:nvCxnSpPr>
        <p:spPr>
          <a:xfrm>
            <a:off x="1019777" y="1264825"/>
            <a:ext cx="11442663" cy="0"/>
          </a:xfrm>
          <a:prstGeom prst="line">
            <a:avLst/>
          </a:prstGeom>
          <a:ln w="12700" cmpd="sng">
            <a:solidFill>
              <a:schemeClr val="bg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649489658"/>
      </p:ext>
    </p:extLst>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 Picture Slide">
    <p:spTree>
      <p:nvGrpSpPr>
        <p:cNvPr id="1" name=""/>
        <p:cNvGrpSpPr/>
        <p:nvPr/>
      </p:nvGrpSpPr>
      <p:grpSpPr>
        <a:xfrm>
          <a:off x="0" y="0"/>
          <a:ext cx="0" cy="0"/>
          <a:chOff x="0" y="0"/>
          <a:chExt cx="0" cy="0"/>
        </a:xfrm>
      </p:grpSpPr>
      <p:sp>
        <p:nvSpPr>
          <p:cNvPr id="25" name="Picture Placeholder 25"/>
          <p:cNvSpPr>
            <a:spLocks noGrp="1"/>
          </p:cNvSpPr>
          <p:nvPr>
            <p:ph type="pic" sz="quarter" idx="47"/>
          </p:nvPr>
        </p:nvSpPr>
        <p:spPr>
          <a:xfrm>
            <a:off x="4016075" y="1671341"/>
            <a:ext cx="2467276" cy="1613226"/>
          </a:xfrm>
          <a:prstGeom prst="rect">
            <a:avLst/>
          </a:prstGeom>
          <a:solidFill>
            <a:schemeClr val="bg1">
              <a:lumMod val="50000"/>
            </a:schemeClr>
          </a:solidFill>
          <a:effectLst/>
        </p:spPr>
        <p:txBody>
          <a:bodyPr vert="horz" lIns="129625" tIns="64813" rIns="129625" bIns="64813"/>
          <a:lstStyle>
            <a:lvl1pPr>
              <a:defRPr sz="1700">
                <a:solidFill>
                  <a:schemeClr val="tx2"/>
                </a:solidFill>
                <a:latin typeface="Arial"/>
                <a:cs typeface="Arial"/>
              </a:defRPr>
            </a:lvl1pPr>
          </a:lstStyle>
          <a:p>
            <a:endParaRPr lang="en-US" dirty="0"/>
          </a:p>
        </p:txBody>
      </p:sp>
      <p:sp>
        <p:nvSpPr>
          <p:cNvPr id="26" name="Text Placeholder 10"/>
          <p:cNvSpPr>
            <a:spLocks noGrp="1"/>
          </p:cNvSpPr>
          <p:nvPr>
            <p:ph type="body" sz="quarter" idx="48" hasCustomPrompt="1"/>
          </p:nvPr>
        </p:nvSpPr>
        <p:spPr>
          <a:xfrm>
            <a:off x="4016076" y="3323426"/>
            <a:ext cx="2467275" cy="363682"/>
          </a:xfrm>
          <a:prstGeom prst="rect">
            <a:avLst/>
          </a:prstGeom>
        </p:spPr>
        <p:txBody>
          <a:bodyPr vert="horz" lIns="0" tIns="0" rIns="0" bIns="0" anchor="t" anchorCtr="0"/>
          <a:lstStyle>
            <a:lvl1pPr>
              <a:defRPr sz="1600" b="0" i="0" baseline="0">
                <a:solidFill>
                  <a:schemeClr val="tx1">
                    <a:lumMod val="65000"/>
                    <a:lumOff val="35000"/>
                  </a:schemeClr>
                </a:solidFill>
                <a:latin typeface="Arial"/>
                <a:cs typeface="Arial"/>
              </a:defRPr>
            </a:lvl1pPr>
          </a:lstStyle>
          <a:p>
            <a:pPr lvl="0"/>
            <a:r>
              <a:rPr lang="en-GB" dirty="0"/>
              <a:t>Caption </a:t>
            </a:r>
            <a:r>
              <a:rPr lang="en-GB" dirty="0" err="1"/>
              <a:t>xxxx</a:t>
            </a:r>
            <a:r>
              <a:rPr lang="en-GB" dirty="0"/>
              <a:t> xx </a:t>
            </a:r>
            <a:r>
              <a:rPr lang="en-GB" dirty="0" err="1"/>
              <a:t>xxxxx</a:t>
            </a:r>
            <a:r>
              <a:rPr lang="en-GB" dirty="0"/>
              <a:t> xxx.</a:t>
            </a:r>
            <a:endParaRPr lang="en-US" dirty="0"/>
          </a:p>
        </p:txBody>
      </p:sp>
      <p:sp>
        <p:nvSpPr>
          <p:cNvPr id="29" name="Picture Placeholder 25"/>
          <p:cNvSpPr>
            <a:spLocks noGrp="1"/>
          </p:cNvSpPr>
          <p:nvPr>
            <p:ph type="pic" sz="quarter" idx="51"/>
          </p:nvPr>
        </p:nvSpPr>
        <p:spPr>
          <a:xfrm>
            <a:off x="6994366" y="1671341"/>
            <a:ext cx="2467276" cy="1613226"/>
          </a:xfrm>
          <a:prstGeom prst="rect">
            <a:avLst/>
          </a:prstGeom>
          <a:solidFill>
            <a:schemeClr val="bg1">
              <a:lumMod val="50000"/>
            </a:schemeClr>
          </a:solidFill>
          <a:effectLst/>
        </p:spPr>
        <p:txBody>
          <a:bodyPr vert="horz" lIns="129625" tIns="64813" rIns="129625" bIns="64813"/>
          <a:lstStyle>
            <a:lvl1pPr>
              <a:defRPr sz="1700">
                <a:solidFill>
                  <a:schemeClr val="tx2"/>
                </a:solidFill>
                <a:latin typeface="Arial"/>
                <a:cs typeface="Arial"/>
              </a:defRPr>
            </a:lvl1pPr>
          </a:lstStyle>
          <a:p>
            <a:endParaRPr lang="en-US" dirty="0"/>
          </a:p>
        </p:txBody>
      </p:sp>
      <p:sp>
        <p:nvSpPr>
          <p:cNvPr id="33" name="Picture Placeholder 25"/>
          <p:cNvSpPr>
            <a:spLocks noGrp="1"/>
          </p:cNvSpPr>
          <p:nvPr>
            <p:ph type="pic" sz="quarter" idx="55"/>
          </p:nvPr>
        </p:nvSpPr>
        <p:spPr>
          <a:xfrm>
            <a:off x="9988413" y="1671341"/>
            <a:ext cx="2467276" cy="1613226"/>
          </a:xfrm>
          <a:prstGeom prst="rect">
            <a:avLst/>
          </a:prstGeom>
          <a:solidFill>
            <a:schemeClr val="bg1">
              <a:lumMod val="50000"/>
            </a:schemeClr>
          </a:solidFill>
          <a:effectLst/>
        </p:spPr>
        <p:txBody>
          <a:bodyPr vert="horz" lIns="129625" tIns="64813" rIns="129625" bIns="64813"/>
          <a:lstStyle>
            <a:lvl1pPr>
              <a:defRPr sz="1700">
                <a:solidFill>
                  <a:schemeClr val="tx2"/>
                </a:solidFill>
                <a:latin typeface="Arial"/>
                <a:cs typeface="Arial"/>
              </a:defRPr>
            </a:lvl1pPr>
          </a:lstStyle>
          <a:p>
            <a:endParaRPr lang="en-US" dirty="0"/>
          </a:p>
        </p:txBody>
      </p:sp>
      <p:sp>
        <p:nvSpPr>
          <p:cNvPr id="21" name="Text Placeholder 10"/>
          <p:cNvSpPr>
            <a:spLocks noGrp="1"/>
          </p:cNvSpPr>
          <p:nvPr>
            <p:ph type="body" sz="quarter" idx="56" hasCustomPrompt="1"/>
          </p:nvPr>
        </p:nvSpPr>
        <p:spPr>
          <a:xfrm>
            <a:off x="6994365" y="3323426"/>
            <a:ext cx="2467275" cy="363682"/>
          </a:xfrm>
          <a:prstGeom prst="rect">
            <a:avLst/>
          </a:prstGeom>
        </p:spPr>
        <p:txBody>
          <a:bodyPr vert="horz" lIns="0" tIns="0" rIns="0" bIns="0" anchor="t" anchorCtr="0"/>
          <a:lstStyle>
            <a:lvl1pPr>
              <a:defRPr sz="1600" b="0" i="0" baseline="0">
                <a:solidFill>
                  <a:schemeClr val="tx1">
                    <a:lumMod val="65000"/>
                    <a:lumOff val="35000"/>
                  </a:schemeClr>
                </a:solidFill>
                <a:latin typeface="Arial"/>
                <a:cs typeface="Arial"/>
              </a:defRPr>
            </a:lvl1pPr>
          </a:lstStyle>
          <a:p>
            <a:pPr lvl="0"/>
            <a:r>
              <a:rPr lang="en-GB" dirty="0"/>
              <a:t>Caption </a:t>
            </a:r>
            <a:r>
              <a:rPr lang="en-GB" dirty="0" err="1"/>
              <a:t>xxxx</a:t>
            </a:r>
            <a:r>
              <a:rPr lang="en-GB" dirty="0"/>
              <a:t> xx </a:t>
            </a:r>
            <a:r>
              <a:rPr lang="en-GB" dirty="0" err="1"/>
              <a:t>xxxxx</a:t>
            </a:r>
            <a:r>
              <a:rPr lang="en-GB" dirty="0"/>
              <a:t> xxx.</a:t>
            </a:r>
            <a:endParaRPr lang="en-US" dirty="0"/>
          </a:p>
        </p:txBody>
      </p:sp>
      <p:sp>
        <p:nvSpPr>
          <p:cNvPr id="22" name="Text Placeholder 10"/>
          <p:cNvSpPr>
            <a:spLocks noGrp="1"/>
          </p:cNvSpPr>
          <p:nvPr>
            <p:ph type="body" sz="quarter" idx="57" hasCustomPrompt="1"/>
          </p:nvPr>
        </p:nvSpPr>
        <p:spPr>
          <a:xfrm>
            <a:off x="9988412" y="3323426"/>
            <a:ext cx="2467275" cy="363682"/>
          </a:xfrm>
          <a:prstGeom prst="rect">
            <a:avLst/>
          </a:prstGeom>
        </p:spPr>
        <p:txBody>
          <a:bodyPr vert="horz" lIns="0" tIns="0" rIns="0" bIns="0" anchor="t" anchorCtr="0"/>
          <a:lstStyle>
            <a:lvl1pPr>
              <a:defRPr sz="1600" b="0" i="0" baseline="0">
                <a:solidFill>
                  <a:schemeClr val="tx1">
                    <a:lumMod val="65000"/>
                    <a:lumOff val="35000"/>
                  </a:schemeClr>
                </a:solidFill>
                <a:latin typeface="Arial"/>
                <a:cs typeface="Arial"/>
              </a:defRPr>
            </a:lvl1pPr>
          </a:lstStyle>
          <a:p>
            <a:pPr lvl="0"/>
            <a:r>
              <a:rPr lang="en-GB" dirty="0"/>
              <a:t>Caption </a:t>
            </a:r>
            <a:r>
              <a:rPr lang="en-GB" dirty="0" err="1"/>
              <a:t>xxxx</a:t>
            </a:r>
            <a:r>
              <a:rPr lang="en-GB" dirty="0"/>
              <a:t> xx </a:t>
            </a:r>
            <a:r>
              <a:rPr lang="en-GB" dirty="0" err="1"/>
              <a:t>xxxxx</a:t>
            </a:r>
            <a:r>
              <a:rPr lang="en-GB" dirty="0"/>
              <a:t> xxx.</a:t>
            </a:r>
            <a:endParaRPr lang="en-US" dirty="0"/>
          </a:p>
        </p:txBody>
      </p:sp>
      <p:sp>
        <p:nvSpPr>
          <p:cNvPr id="35" name="Picture Placeholder 25"/>
          <p:cNvSpPr>
            <a:spLocks noGrp="1"/>
          </p:cNvSpPr>
          <p:nvPr>
            <p:ph type="pic" sz="quarter" idx="58"/>
          </p:nvPr>
        </p:nvSpPr>
        <p:spPr>
          <a:xfrm>
            <a:off x="4016075" y="3766494"/>
            <a:ext cx="2467276" cy="1613226"/>
          </a:xfrm>
          <a:prstGeom prst="rect">
            <a:avLst/>
          </a:prstGeom>
          <a:solidFill>
            <a:schemeClr val="bg1">
              <a:lumMod val="50000"/>
            </a:schemeClr>
          </a:solidFill>
          <a:effectLst/>
        </p:spPr>
        <p:txBody>
          <a:bodyPr vert="horz" lIns="129625" tIns="64813" rIns="129625" bIns="64813"/>
          <a:lstStyle>
            <a:lvl1pPr>
              <a:defRPr sz="1700">
                <a:solidFill>
                  <a:schemeClr val="tx2"/>
                </a:solidFill>
                <a:latin typeface="Arial"/>
                <a:cs typeface="Arial"/>
              </a:defRPr>
            </a:lvl1pPr>
          </a:lstStyle>
          <a:p>
            <a:endParaRPr lang="en-US" dirty="0"/>
          </a:p>
        </p:txBody>
      </p:sp>
      <p:sp>
        <p:nvSpPr>
          <p:cNvPr id="36" name="Text Placeholder 10"/>
          <p:cNvSpPr>
            <a:spLocks noGrp="1"/>
          </p:cNvSpPr>
          <p:nvPr>
            <p:ph type="body" sz="quarter" idx="59" hasCustomPrompt="1"/>
          </p:nvPr>
        </p:nvSpPr>
        <p:spPr>
          <a:xfrm>
            <a:off x="4016076" y="5418579"/>
            <a:ext cx="2467275" cy="363682"/>
          </a:xfrm>
          <a:prstGeom prst="rect">
            <a:avLst/>
          </a:prstGeom>
        </p:spPr>
        <p:txBody>
          <a:bodyPr vert="horz" lIns="0" tIns="0" rIns="0" bIns="0" anchor="t" anchorCtr="0"/>
          <a:lstStyle>
            <a:lvl1pPr>
              <a:defRPr sz="1600" b="0" i="0" baseline="0">
                <a:solidFill>
                  <a:schemeClr val="tx1">
                    <a:lumMod val="65000"/>
                    <a:lumOff val="35000"/>
                  </a:schemeClr>
                </a:solidFill>
                <a:latin typeface="Arial"/>
                <a:cs typeface="Arial"/>
              </a:defRPr>
            </a:lvl1pPr>
          </a:lstStyle>
          <a:p>
            <a:pPr lvl="0"/>
            <a:r>
              <a:rPr lang="en-GB" dirty="0"/>
              <a:t>Caption </a:t>
            </a:r>
            <a:r>
              <a:rPr lang="en-GB" dirty="0" err="1"/>
              <a:t>xxxx</a:t>
            </a:r>
            <a:r>
              <a:rPr lang="en-GB" dirty="0"/>
              <a:t> xx </a:t>
            </a:r>
            <a:r>
              <a:rPr lang="en-GB" dirty="0" err="1"/>
              <a:t>xxxxx</a:t>
            </a:r>
            <a:r>
              <a:rPr lang="en-GB" dirty="0"/>
              <a:t> xxx.</a:t>
            </a:r>
            <a:endParaRPr lang="en-US" dirty="0"/>
          </a:p>
        </p:txBody>
      </p:sp>
      <p:sp>
        <p:nvSpPr>
          <p:cNvPr id="37" name="Picture Placeholder 25"/>
          <p:cNvSpPr>
            <a:spLocks noGrp="1"/>
          </p:cNvSpPr>
          <p:nvPr>
            <p:ph type="pic" sz="quarter" idx="60"/>
          </p:nvPr>
        </p:nvSpPr>
        <p:spPr>
          <a:xfrm>
            <a:off x="6994366" y="3766494"/>
            <a:ext cx="2467276" cy="1613226"/>
          </a:xfrm>
          <a:prstGeom prst="rect">
            <a:avLst/>
          </a:prstGeom>
          <a:solidFill>
            <a:schemeClr val="bg1">
              <a:lumMod val="50000"/>
            </a:schemeClr>
          </a:solidFill>
          <a:effectLst/>
        </p:spPr>
        <p:txBody>
          <a:bodyPr vert="horz" lIns="129625" tIns="64813" rIns="129625" bIns="64813"/>
          <a:lstStyle>
            <a:lvl1pPr>
              <a:defRPr sz="1700">
                <a:solidFill>
                  <a:schemeClr val="tx2"/>
                </a:solidFill>
                <a:latin typeface="Arial"/>
                <a:cs typeface="Arial"/>
              </a:defRPr>
            </a:lvl1pPr>
          </a:lstStyle>
          <a:p>
            <a:endParaRPr lang="en-US" dirty="0"/>
          </a:p>
        </p:txBody>
      </p:sp>
      <p:sp>
        <p:nvSpPr>
          <p:cNvPr id="38" name="Picture Placeholder 25"/>
          <p:cNvSpPr>
            <a:spLocks noGrp="1"/>
          </p:cNvSpPr>
          <p:nvPr>
            <p:ph type="pic" sz="quarter" idx="61"/>
          </p:nvPr>
        </p:nvSpPr>
        <p:spPr>
          <a:xfrm>
            <a:off x="9988413" y="3766494"/>
            <a:ext cx="2467276" cy="1613226"/>
          </a:xfrm>
          <a:prstGeom prst="rect">
            <a:avLst/>
          </a:prstGeom>
          <a:solidFill>
            <a:schemeClr val="bg1">
              <a:lumMod val="50000"/>
            </a:schemeClr>
          </a:solidFill>
          <a:effectLst/>
        </p:spPr>
        <p:txBody>
          <a:bodyPr vert="horz" lIns="129625" tIns="64813" rIns="129625" bIns="64813"/>
          <a:lstStyle>
            <a:lvl1pPr>
              <a:defRPr sz="1700">
                <a:solidFill>
                  <a:schemeClr val="tx2"/>
                </a:solidFill>
                <a:latin typeface="Arial"/>
                <a:cs typeface="Arial"/>
              </a:defRPr>
            </a:lvl1pPr>
          </a:lstStyle>
          <a:p>
            <a:endParaRPr lang="en-US" dirty="0"/>
          </a:p>
        </p:txBody>
      </p:sp>
      <p:sp>
        <p:nvSpPr>
          <p:cNvPr id="39" name="Text Placeholder 10"/>
          <p:cNvSpPr>
            <a:spLocks noGrp="1"/>
          </p:cNvSpPr>
          <p:nvPr>
            <p:ph type="body" sz="quarter" idx="62" hasCustomPrompt="1"/>
          </p:nvPr>
        </p:nvSpPr>
        <p:spPr>
          <a:xfrm>
            <a:off x="6994365" y="5418579"/>
            <a:ext cx="2467275" cy="363682"/>
          </a:xfrm>
          <a:prstGeom prst="rect">
            <a:avLst/>
          </a:prstGeom>
        </p:spPr>
        <p:txBody>
          <a:bodyPr vert="horz" lIns="0" tIns="0" rIns="0" bIns="0" anchor="t" anchorCtr="0"/>
          <a:lstStyle>
            <a:lvl1pPr>
              <a:defRPr sz="1600" b="0" i="0" baseline="0">
                <a:solidFill>
                  <a:schemeClr val="tx1">
                    <a:lumMod val="65000"/>
                    <a:lumOff val="35000"/>
                  </a:schemeClr>
                </a:solidFill>
                <a:latin typeface="Arial"/>
                <a:cs typeface="Arial"/>
              </a:defRPr>
            </a:lvl1pPr>
          </a:lstStyle>
          <a:p>
            <a:pPr lvl="0"/>
            <a:r>
              <a:rPr lang="en-GB" dirty="0"/>
              <a:t>Caption </a:t>
            </a:r>
            <a:r>
              <a:rPr lang="en-GB" dirty="0" err="1"/>
              <a:t>xxxx</a:t>
            </a:r>
            <a:r>
              <a:rPr lang="en-GB" dirty="0"/>
              <a:t> xx </a:t>
            </a:r>
            <a:r>
              <a:rPr lang="en-GB" dirty="0" err="1"/>
              <a:t>xxxxx</a:t>
            </a:r>
            <a:r>
              <a:rPr lang="en-GB" dirty="0"/>
              <a:t> xxx.</a:t>
            </a:r>
            <a:endParaRPr lang="en-US" dirty="0"/>
          </a:p>
        </p:txBody>
      </p:sp>
      <p:sp>
        <p:nvSpPr>
          <p:cNvPr id="40" name="Text Placeholder 10"/>
          <p:cNvSpPr>
            <a:spLocks noGrp="1"/>
          </p:cNvSpPr>
          <p:nvPr>
            <p:ph type="body" sz="quarter" idx="63" hasCustomPrompt="1"/>
          </p:nvPr>
        </p:nvSpPr>
        <p:spPr>
          <a:xfrm>
            <a:off x="9988412" y="5418579"/>
            <a:ext cx="2467275" cy="363682"/>
          </a:xfrm>
          <a:prstGeom prst="rect">
            <a:avLst/>
          </a:prstGeom>
        </p:spPr>
        <p:txBody>
          <a:bodyPr vert="horz" lIns="0" tIns="0" rIns="0" bIns="0" anchor="t" anchorCtr="0"/>
          <a:lstStyle>
            <a:lvl1pPr>
              <a:defRPr sz="1600" b="0" i="0" baseline="0">
                <a:solidFill>
                  <a:schemeClr val="tx1">
                    <a:lumMod val="65000"/>
                    <a:lumOff val="35000"/>
                  </a:schemeClr>
                </a:solidFill>
                <a:latin typeface="Arial"/>
                <a:cs typeface="Arial"/>
              </a:defRPr>
            </a:lvl1pPr>
          </a:lstStyle>
          <a:p>
            <a:pPr lvl="0"/>
            <a:r>
              <a:rPr lang="en-GB" dirty="0"/>
              <a:t>Caption </a:t>
            </a:r>
            <a:r>
              <a:rPr lang="en-GB" dirty="0" err="1"/>
              <a:t>xxxx</a:t>
            </a:r>
            <a:r>
              <a:rPr lang="en-GB" dirty="0"/>
              <a:t> xx </a:t>
            </a:r>
            <a:r>
              <a:rPr lang="en-GB" dirty="0" err="1"/>
              <a:t>xxxxx</a:t>
            </a:r>
            <a:r>
              <a:rPr lang="en-GB" dirty="0"/>
              <a:t> xxx.</a:t>
            </a:r>
            <a:endParaRPr lang="en-US" dirty="0"/>
          </a:p>
        </p:txBody>
      </p:sp>
      <p:sp>
        <p:nvSpPr>
          <p:cNvPr id="31" name="Text Placeholder 10"/>
          <p:cNvSpPr>
            <a:spLocks noGrp="1"/>
          </p:cNvSpPr>
          <p:nvPr>
            <p:ph type="body" sz="quarter" idx="27" hasCustomPrompt="1"/>
          </p:nvPr>
        </p:nvSpPr>
        <p:spPr>
          <a:xfrm>
            <a:off x="1019777" y="1605062"/>
            <a:ext cx="2478530" cy="4016311"/>
          </a:xfrm>
          <a:prstGeom prst="rect">
            <a:avLst/>
          </a:prstGeom>
        </p:spPr>
        <p:txBody>
          <a:bodyPr vert="horz" lIns="0" tIns="0" rIns="0" bIns="0" anchor="t" anchorCtr="0"/>
          <a:lstStyle>
            <a:lvl1pPr>
              <a:spcBef>
                <a:spcPts val="0"/>
              </a:spcBef>
              <a:spcAft>
                <a:spcPts val="1276"/>
              </a:spcAft>
              <a:defRPr sz="2000" b="0" i="0">
                <a:solidFill>
                  <a:schemeClr val="tx1">
                    <a:lumMod val="65000"/>
                    <a:lumOff val="35000"/>
                  </a:schemeClr>
                </a:solidFill>
                <a:latin typeface="Arial Unicode MS"/>
                <a:cs typeface="Arial Unicode MS"/>
              </a:defRPr>
            </a:lvl1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consectetuer</a:t>
            </a:r>
            <a:r>
              <a:rPr lang="en-GB" dirty="0"/>
              <a:t> </a:t>
            </a:r>
            <a:r>
              <a:rPr lang="en-GB" dirty="0" err="1"/>
              <a:t>adipiscing</a:t>
            </a:r>
            <a:r>
              <a:rPr lang="en-GB" dirty="0"/>
              <a:t> </a:t>
            </a:r>
            <a:r>
              <a:rPr lang="en-GB" dirty="0" err="1"/>
              <a:t>elit</a:t>
            </a:r>
            <a:r>
              <a:rPr lang="en-GB" dirty="0"/>
              <a:t>, </a:t>
            </a:r>
            <a:r>
              <a:rPr lang="en-GB" dirty="0" err="1"/>
              <a:t>sed</a:t>
            </a:r>
            <a:r>
              <a:rPr lang="en-GB" dirty="0"/>
              <a:t> </a:t>
            </a:r>
            <a:r>
              <a:rPr lang="en-GB" dirty="0" err="1"/>
              <a:t>diam</a:t>
            </a:r>
            <a:r>
              <a:rPr lang="en-GB" dirty="0"/>
              <a:t> </a:t>
            </a:r>
            <a:r>
              <a:rPr lang="en-GB" dirty="0" err="1"/>
              <a:t>nonummy</a:t>
            </a:r>
            <a:r>
              <a:rPr lang="en-GB" dirty="0"/>
              <a:t> </a:t>
            </a:r>
            <a:r>
              <a:rPr lang="en-GB" dirty="0" err="1"/>
              <a:t>nibh</a:t>
            </a:r>
            <a:r>
              <a:rPr lang="en-GB" dirty="0"/>
              <a:t> </a:t>
            </a:r>
            <a:r>
              <a:rPr lang="en-GB" dirty="0" err="1"/>
              <a:t>euismod</a:t>
            </a:r>
            <a:r>
              <a:rPr lang="en-GB" dirty="0"/>
              <a:t> </a:t>
            </a:r>
            <a:r>
              <a:rPr lang="en-GB" dirty="0" err="1"/>
              <a:t>tincidunt</a:t>
            </a:r>
            <a:r>
              <a:rPr lang="en-GB" dirty="0"/>
              <a:t> </a:t>
            </a:r>
            <a:r>
              <a:rPr lang="en-GB" dirty="0" err="1"/>
              <a:t>ut</a:t>
            </a:r>
            <a:r>
              <a:rPr lang="en-GB" dirty="0"/>
              <a:t> </a:t>
            </a:r>
            <a:r>
              <a:rPr lang="en-GB" dirty="0" err="1"/>
              <a:t>laoreet</a:t>
            </a:r>
            <a:r>
              <a:rPr lang="en-GB" dirty="0"/>
              <a:t> </a:t>
            </a:r>
            <a:r>
              <a:rPr lang="en-GB" dirty="0" err="1"/>
              <a:t>dolore</a:t>
            </a:r>
            <a:r>
              <a:rPr lang="en-GB" dirty="0"/>
              <a:t> magna </a:t>
            </a:r>
            <a:r>
              <a:rPr lang="en-GB" dirty="0" err="1"/>
              <a:t>aliquam</a:t>
            </a:r>
            <a:r>
              <a:rPr lang="en-GB" dirty="0"/>
              <a:t> </a:t>
            </a:r>
            <a:r>
              <a:rPr lang="en-GB" dirty="0" err="1"/>
              <a:t>erat</a:t>
            </a:r>
            <a:r>
              <a:rPr lang="en-GB" dirty="0"/>
              <a:t> </a:t>
            </a:r>
            <a:r>
              <a:rPr lang="en-GB" dirty="0" err="1"/>
              <a:t>volutpat</a:t>
            </a:r>
            <a:r>
              <a:rPr lang="en-GB" dirty="0"/>
              <a:t>.</a:t>
            </a:r>
            <a:endParaRPr lang="en-US" dirty="0"/>
          </a:p>
        </p:txBody>
      </p:sp>
      <p:sp>
        <p:nvSpPr>
          <p:cNvPr id="32" name="Text Placeholder 7"/>
          <p:cNvSpPr>
            <a:spLocks noGrp="1"/>
          </p:cNvSpPr>
          <p:nvPr>
            <p:ph type="body" sz="quarter" idx="13" hasCustomPrompt="1"/>
          </p:nvPr>
        </p:nvSpPr>
        <p:spPr>
          <a:xfrm>
            <a:off x="1019777" y="585263"/>
            <a:ext cx="11442663" cy="543795"/>
          </a:xfrm>
          <a:prstGeom prst="rect">
            <a:avLst/>
          </a:prstGeom>
        </p:spPr>
        <p:txBody>
          <a:bodyPr vert="horz" lIns="0" tIns="0" rIns="0" bIns="0"/>
          <a:lstStyle>
            <a:lvl1pPr algn="l">
              <a:lnSpc>
                <a:spcPct val="80000"/>
              </a:lnSpc>
              <a:defRPr sz="4000">
                <a:solidFill>
                  <a:schemeClr val="tx2"/>
                </a:solidFill>
                <a:latin typeface="Arial Unicode MS"/>
                <a:cs typeface="Arial Unicode MS"/>
              </a:defRPr>
            </a:lvl1pPr>
          </a:lstStyle>
          <a:p>
            <a:pPr lvl="0"/>
            <a:r>
              <a:rPr lang="en-GB" dirty="0"/>
              <a:t>Slide Title</a:t>
            </a:r>
            <a:endParaRPr lang="en-US" dirty="0"/>
          </a:p>
        </p:txBody>
      </p:sp>
      <p:cxnSp>
        <p:nvCxnSpPr>
          <p:cNvPr id="34" name="Straight Connector 33"/>
          <p:cNvCxnSpPr/>
          <p:nvPr userDrawn="1"/>
        </p:nvCxnSpPr>
        <p:spPr>
          <a:xfrm>
            <a:off x="1019777" y="1264825"/>
            <a:ext cx="11442663" cy="0"/>
          </a:xfrm>
          <a:prstGeom prst="line">
            <a:avLst/>
          </a:prstGeom>
          <a:ln w="12700" cmpd="sng">
            <a:solidFill>
              <a:schemeClr val="bg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10922566"/>
      </p:ext>
    </p:extLst>
  </p:cSld>
  <p:clrMapOvr>
    <a:masterClrMapping/>
  </p:clrMapOvr>
  <p:transition spd="slow">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ullet Points Slide + TEXT">
    <p:spTree>
      <p:nvGrpSpPr>
        <p:cNvPr id="1" name=""/>
        <p:cNvGrpSpPr/>
        <p:nvPr/>
      </p:nvGrpSpPr>
      <p:grpSpPr>
        <a:xfrm>
          <a:off x="0" y="0"/>
          <a:ext cx="0" cy="0"/>
          <a:chOff x="0" y="0"/>
          <a:chExt cx="0" cy="0"/>
        </a:xfrm>
      </p:grpSpPr>
      <p:sp>
        <p:nvSpPr>
          <p:cNvPr id="6" name="Text Placeholder 10"/>
          <p:cNvSpPr>
            <a:spLocks noGrp="1"/>
          </p:cNvSpPr>
          <p:nvPr>
            <p:ph type="body" sz="quarter" idx="26" hasCustomPrompt="1"/>
          </p:nvPr>
        </p:nvSpPr>
        <p:spPr>
          <a:xfrm>
            <a:off x="4016075" y="1671343"/>
            <a:ext cx="7689531" cy="3950030"/>
          </a:xfrm>
          <a:prstGeom prst="rect">
            <a:avLst/>
          </a:prstGeom>
        </p:spPr>
        <p:txBody>
          <a:bodyPr vert="horz" lIns="0" tIns="0" rIns="0" bIns="0" anchor="t" anchorCtr="0"/>
          <a:lstStyle>
            <a:lvl1pPr marL="255168" indent="-255168">
              <a:spcBef>
                <a:spcPts val="0"/>
              </a:spcBef>
              <a:spcAft>
                <a:spcPts val="1276"/>
              </a:spcAft>
              <a:buClr>
                <a:schemeClr val="tx2"/>
              </a:buClr>
              <a:buSzPct val="120000"/>
              <a:buFont typeface="Arial"/>
              <a:buChar char="•"/>
              <a:defRPr sz="2000" b="1" i="0" baseline="0">
                <a:solidFill>
                  <a:schemeClr val="tx1">
                    <a:lumMod val="65000"/>
                    <a:lumOff val="35000"/>
                  </a:schemeClr>
                </a:solidFill>
                <a:latin typeface="Arial"/>
                <a:cs typeface="Arial"/>
              </a:defRPr>
            </a:lvl1pPr>
          </a:lstStyle>
          <a:p>
            <a:pPr lvl="0"/>
            <a:r>
              <a:rPr lang="en-GB" dirty="0"/>
              <a:t>Bullet Point 1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 xxx </a:t>
            </a:r>
            <a:r>
              <a:rPr lang="en-GB" dirty="0" err="1"/>
              <a:t>xxxxx</a:t>
            </a:r>
            <a:r>
              <a:rPr lang="en-GB" dirty="0"/>
              <a:t> </a:t>
            </a:r>
            <a:r>
              <a:rPr lang="en-GB" dirty="0" err="1"/>
              <a:t>xxxxx</a:t>
            </a:r>
            <a:r>
              <a:rPr lang="en-GB" dirty="0"/>
              <a:t> xx </a:t>
            </a:r>
            <a:r>
              <a:rPr lang="en-GB" dirty="0" err="1"/>
              <a:t>xxxxxxxx</a:t>
            </a:r>
            <a:r>
              <a:rPr lang="en-GB" dirty="0"/>
              <a:t> xx xxx </a:t>
            </a:r>
            <a:r>
              <a:rPr lang="en-GB" dirty="0" err="1"/>
              <a:t>xxxx</a:t>
            </a:r>
            <a:r>
              <a:rPr lang="en-GB" dirty="0"/>
              <a:t> x </a:t>
            </a:r>
            <a:r>
              <a:rPr lang="en-GB" dirty="0" err="1"/>
              <a:t>xxxxx</a:t>
            </a:r>
            <a:r>
              <a:rPr lang="en-GB" dirty="0"/>
              <a:t> xx.</a:t>
            </a:r>
          </a:p>
          <a:p>
            <a:pPr lvl="0"/>
            <a:r>
              <a:rPr lang="en-GB" dirty="0"/>
              <a:t>Bullet Point 2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 </a:t>
            </a:r>
            <a:r>
              <a:rPr lang="en-GB" dirty="0" err="1"/>
              <a:t>xxxxxxxx</a:t>
            </a:r>
            <a:r>
              <a:rPr lang="en-GB" dirty="0"/>
              <a:t> xx xxx </a:t>
            </a:r>
            <a:r>
              <a:rPr lang="en-GB" dirty="0" err="1"/>
              <a:t>xxxx</a:t>
            </a:r>
            <a:r>
              <a:rPr lang="en-GB" dirty="0"/>
              <a:t> x </a:t>
            </a:r>
            <a:r>
              <a:rPr lang="en-GB" dirty="0" err="1"/>
              <a:t>xxxxx</a:t>
            </a:r>
            <a:r>
              <a:rPr lang="en-GB" dirty="0"/>
              <a:t> xx.</a:t>
            </a:r>
          </a:p>
          <a:p>
            <a:pPr lvl="0"/>
            <a:r>
              <a:rPr lang="en-GB" dirty="0"/>
              <a:t>Bullet Point 3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 xxx.</a:t>
            </a:r>
            <a:endParaRPr lang="en-US" dirty="0"/>
          </a:p>
          <a:p>
            <a:pPr lvl="0"/>
            <a:r>
              <a:rPr lang="en-GB" dirty="0"/>
              <a:t>Bullet Point 4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 xxx </a:t>
            </a:r>
            <a:r>
              <a:rPr lang="en-GB" dirty="0" err="1"/>
              <a:t>xxxx</a:t>
            </a:r>
            <a:r>
              <a:rPr lang="en-GB" dirty="0"/>
              <a:t> x </a:t>
            </a:r>
            <a:r>
              <a:rPr lang="en-GB" dirty="0" err="1"/>
              <a:t>xxxxxxx</a:t>
            </a:r>
            <a:r>
              <a:rPr lang="en-GB" dirty="0"/>
              <a:t> xxx </a:t>
            </a:r>
            <a:r>
              <a:rPr lang="en-GB" dirty="0" err="1"/>
              <a:t>xxxx</a:t>
            </a:r>
            <a:r>
              <a:rPr lang="en-GB" dirty="0"/>
              <a:t> x </a:t>
            </a:r>
            <a:r>
              <a:rPr lang="en-GB" dirty="0" err="1"/>
              <a:t>xxxxx</a:t>
            </a:r>
            <a:r>
              <a:rPr lang="en-GB" dirty="0"/>
              <a:t> xx xxx </a:t>
            </a:r>
            <a:r>
              <a:rPr lang="en-GB" dirty="0" err="1"/>
              <a:t>xxxxx</a:t>
            </a:r>
            <a:r>
              <a:rPr lang="en-GB" dirty="0"/>
              <a:t> </a:t>
            </a:r>
            <a:r>
              <a:rPr lang="en-GB" dirty="0" err="1"/>
              <a:t>xxxxx</a:t>
            </a:r>
            <a:r>
              <a:rPr lang="en-GB" dirty="0"/>
              <a:t> xx </a:t>
            </a:r>
            <a:r>
              <a:rPr lang="en-GB" dirty="0" err="1"/>
              <a:t>xxxxxxxx</a:t>
            </a:r>
            <a:r>
              <a:rPr lang="en-GB" dirty="0"/>
              <a:t> xx xxx </a:t>
            </a:r>
            <a:r>
              <a:rPr lang="en-GB" dirty="0" err="1"/>
              <a:t>xxxx</a:t>
            </a:r>
            <a:r>
              <a:rPr lang="en-GB" dirty="0"/>
              <a:t> x </a:t>
            </a:r>
            <a:r>
              <a:rPr lang="en-GB" dirty="0" err="1"/>
              <a:t>xxxxx</a:t>
            </a:r>
            <a:r>
              <a:rPr lang="en-GB" dirty="0"/>
              <a:t> xx.</a:t>
            </a:r>
            <a:endParaRPr lang="en-US" dirty="0"/>
          </a:p>
        </p:txBody>
      </p:sp>
      <p:sp>
        <p:nvSpPr>
          <p:cNvPr id="14" name="Text Placeholder 10"/>
          <p:cNvSpPr>
            <a:spLocks noGrp="1"/>
          </p:cNvSpPr>
          <p:nvPr>
            <p:ph type="body" sz="quarter" idx="27" hasCustomPrompt="1"/>
          </p:nvPr>
        </p:nvSpPr>
        <p:spPr>
          <a:xfrm>
            <a:off x="1019777" y="1605062"/>
            <a:ext cx="2478530" cy="4016311"/>
          </a:xfrm>
          <a:prstGeom prst="rect">
            <a:avLst/>
          </a:prstGeom>
        </p:spPr>
        <p:txBody>
          <a:bodyPr vert="horz" lIns="0" tIns="0" rIns="0" bIns="0" anchor="t" anchorCtr="0"/>
          <a:lstStyle>
            <a:lvl1pPr>
              <a:spcBef>
                <a:spcPts val="0"/>
              </a:spcBef>
              <a:spcAft>
                <a:spcPts val="1276"/>
              </a:spcAft>
              <a:defRPr sz="2000" b="0" i="0">
                <a:solidFill>
                  <a:schemeClr val="tx1">
                    <a:lumMod val="65000"/>
                    <a:lumOff val="35000"/>
                  </a:schemeClr>
                </a:solidFill>
                <a:latin typeface="Arial Unicode MS"/>
                <a:cs typeface="Arial Unicode MS"/>
              </a:defRPr>
            </a:lvl1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consectetuer</a:t>
            </a:r>
            <a:r>
              <a:rPr lang="en-GB" dirty="0"/>
              <a:t> </a:t>
            </a:r>
            <a:r>
              <a:rPr lang="en-GB" dirty="0" err="1"/>
              <a:t>adipiscing</a:t>
            </a:r>
            <a:r>
              <a:rPr lang="en-GB" dirty="0"/>
              <a:t> </a:t>
            </a:r>
            <a:r>
              <a:rPr lang="en-GB" dirty="0" err="1"/>
              <a:t>elit</a:t>
            </a:r>
            <a:r>
              <a:rPr lang="en-GB" dirty="0"/>
              <a:t>, </a:t>
            </a:r>
            <a:r>
              <a:rPr lang="en-GB" dirty="0" err="1"/>
              <a:t>sed</a:t>
            </a:r>
            <a:r>
              <a:rPr lang="en-GB" dirty="0"/>
              <a:t> </a:t>
            </a:r>
            <a:r>
              <a:rPr lang="en-GB" dirty="0" err="1"/>
              <a:t>diam</a:t>
            </a:r>
            <a:r>
              <a:rPr lang="en-GB" dirty="0"/>
              <a:t> </a:t>
            </a:r>
            <a:r>
              <a:rPr lang="en-GB" dirty="0" err="1"/>
              <a:t>nonummy</a:t>
            </a:r>
            <a:r>
              <a:rPr lang="en-GB" dirty="0"/>
              <a:t> </a:t>
            </a:r>
            <a:r>
              <a:rPr lang="en-GB" dirty="0" err="1"/>
              <a:t>nibh</a:t>
            </a:r>
            <a:r>
              <a:rPr lang="en-GB" dirty="0"/>
              <a:t> </a:t>
            </a:r>
            <a:r>
              <a:rPr lang="en-GB" dirty="0" err="1"/>
              <a:t>euismod</a:t>
            </a:r>
            <a:r>
              <a:rPr lang="en-GB" dirty="0"/>
              <a:t> </a:t>
            </a:r>
            <a:r>
              <a:rPr lang="en-GB" dirty="0" err="1"/>
              <a:t>tincidunt</a:t>
            </a:r>
            <a:r>
              <a:rPr lang="en-GB" dirty="0"/>
              <a:t> </a:t>
            </a:r>
            <a:r>
              <a:rPr lang="en-GB" dirty="0" err="1"/>
              <a:t>ut</a:t>
            </a:r>
            <a:r>
              <a:rPr lang="en-GB" dirty="0"/>
              <a:t> </a:t>
            </a:r>
            <a:r>
              <a:rPr lang="en-GB" dirty="0" err="1"/>
              <a:t>laoreet</a:t>
            </a:r>
            <a:r>
              <a:rPr lang="en-GB" dirty="0"/>
              <a:t> </a:t>
            </a:r>
            <a:r>
              <a:rPr lang="en-GB" dirty="0" err="1"/>
              <a:t>dolore</a:t>
            </a:r>
            <a:r>
              <a:rPr lang="en-GB" dirty="0"/>
              <a:t> magna </a:t>
            </a:r>
            <a:r>
              <a:rPr lang="en-GB" dirty="0" err="1"/>
              <a:t>aliquam</a:t>
            </a:r>
            <a:r>
              <a:rPr lang="en-GB" dirty="0"/>
              <a:t> </a:t>
            </a:r>
            <a:r>
              <a:rPr lang="en-GB" dirty="0" err="1"/>
              <a:t>erat</a:t>
            </a:r>
            <a:r>
              <a:rPr lang="en-GB" dirty="0"/>
              <a:t> </a:t>
            </a:r>
            <a:r>
              <a:rPr lang="en-GB" dirty="0" err="1"/>
              <a:t>volutpat</a:t>
            </a:r>
            <a:r>
              <a:rPr lang="en-GB" dirty="0"/>
              <a:t>.</a:t>
            </a:r>
            <a:endParaRPr lang="en-US" dirty="0"/>
          </a:p>
        </p:txBody>
      </p:sp>
      <p:sp>
        <p:nvSpPr>
          <p:cNvPr id="15" name="Text Placeholder 7"/>
          <p:cNvSpPr>
            <a:spLocks noGrp="1"/>
          </p:cNvSpPr>
          <p:nvPr>
            <p:ph type="body" sz="quarter" idx="13" hasCustomPrompt="1"/>
          </p:nvPr>
        </p:nvSpPr>
        <p:spPr>
          <a:xfrm>
            <a:off x="1019777" y="585263"/>
            <a:ext cx="11442663" cy="543795"/>
          </a:xfrm>
          <a:prstGeom prst="rect">
            <a:avLst/>
          </a:prstGeom>
        </p:spPr>
        <p:txBody>
          <a:bodyPr vert="horz" lIns="0" tIns="0" rIns="0" bIns="0"/>
          <a:lstStyle>
            <a:lvl1pPr algn="l">
              <a:lnSpc>
                <a:spcPct val="80000"/>
              </a:lnSpc>
              <a:defRPr sz="4000">
                <a:solidFill>
                  <a:schemeClr val="tx2"/>
                </a:solidFill>
                <a:latin typeface="Arial Unicode MS"/>
                <a:cs typeface="Arial Unicode MS"/>
              </a:defRPr>
            </a:lvl1pPr>
          </a:lstStyle>
          <a:p>
            <a:pPr lvl="0"/>
            <a:r>
              <a:rPr lang="en-GB" dirty="0"/>
              <a:t>Slide Title</a:t>
            </a:r>
            <a:endParaRPr lang="en-US" dirty="0"/>
          </a:p>
        </p:txBody>
      </p:sp>
      <p:cxnSp>
        <p:nvCxnSpPr>
          <p:cNvPr id="16" name="Straight Connector 15"/>
          <p:cNvCxnSpPr/>
          <p:nvPr userDrawn="1"/>
        </p:nvCxnSpPr>
        <p:spPr>
          <a:xfrm>
            <a:off x="1019777" y="1264825"/>
            <a:ext cx="11442663" cy="0"/>
          </a:xfrm>
          <a:prstGeom prst="line">
            <a:avLst/>
          </a:prstGeom>
          <a:ln w="12700" cmpd="sng">
            <a:solidFill>
              <a:schemeClr val="bg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555887823"/>
      </p:ext>
    </p:extLst>
  </p:cSld>
  <p:clrMapOvr>
    <a:masterClrMapping/>
  </p:clrMapOvr>
  <p:transition spd="slow">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ullet Points Slide + MULTI BULLET">
    <p:spTree>
      <p:nvGrpSpPr>
        <p:cNvPr id="1" name=""/>
        <p:cNvGrpSpPr/>
        <p:nvPr/>
      </p:nvGrpSpPr>
      <p:grpSpPr>
        <a:xfrm>
          <a:off x="0" y="0"/>
          <a:ext cx="0" cy="0"/>
          <a:chOff x="0" y="0"/>
          <a:chExt cx="0" cy="0"/>
        </a:xfrm>
      </p:grpSpPr>
      <p:sp>
        <p:nvSpPr>
          <p:cNvPr id="5" name="Text Placeholder 12"/>
          <p:cNvSpPr>
            <a:spLocks noGrp="1"/>
          </p:cNvSpPr>
          <p:nvPr>
            <p:ph type="body" sz="quarter" idx="19" hasCustomPrompt="1"/>
          </p:nvPr>
        </p:nvSpPr>
        <p:spPr>
          <a:xfrm>
            <a:off x="3995407" y="1576144"/>
            <a:ext cx="8482485" cy="605672"/>
          </a:xfrm>
          <a:prstGeom prst="rect">
            <a:avLst/>
          </a:prstGeom>
        </p:spPr>
        <p:txBody>
          <a:bodyPr vert="horz" lIns="0" tIns="0" rIns="0" bIns="0"/>
          <a:lstStyle>
            <a:lvl1pPr>
              <a:spcBef>
                <a:spcPts val="0"/>
              </a:spcBef>
              <a:defRPr sz="2600" b="0" i="0" kern="1200">
                <a:solidFill>
                  <a:schemeClr val="tx2"/>
                </a:solidFill>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GB" dirty="0"/>
              <a:t>Bullet Headline</a:t>
            </a:r>
            <a:endParaRPr lang="en-US" dirty="0"/>
          </a:p>
        </p:txBody>
      </p:sp>
      <p:sp>
        <p:nvSpPr>
          <p:cNvPr id="6" name="Text Placeholder 10"/>
          <p:cNvSpPr>
            <a:spLocks noGrp="1"/>
          </p:cNvSpPr>
          <p:nvPr>
            <p:ph type="body" sz="quarter" idx="26" hasCustomPrompt="1"/>
          </p:nvPr>
        </p:nvSpPr>
        <p:spPr>
          <a:xfrm>
            <a:off x="4307923" y="2181818"/>
            <a:ext cx="8154516" cy="1621796"/>
          </a:xfrm>
          <a:prstGeom prst="rect">
            <a:avLst/>
          </a:prstGeom>
        </p:spPr>
        <p:txBody>
          <a:bodyPr vert="horz" lIns="0" tIns="0" rIns="0" bIns="0" anchor="t" anchorCtr="0"/>
          <a:lstStyle>
            <a:lvl1pPr marL="255168" indent="-255168">
              <a:lnSpc>
                <a:spcPct val="100000"/>
              </a:lnSpc>
              <a:spcBef>
                <a:spcPts val="0"/>
              </a:spcBef>
              <a:spcAft>
                <a:spcPts val="1701"/>
              </a:spcAft>
              <a:buClr>
                <a:schemeClr val="tx2"/>
              </a:buClr>
              <a:buSzPct val="120000"/>
              <a:buFont typeface="Arial"/>
              <a:buChar char="•"/>
              <a:defRPr sz="2000" b="1" i="0" baseline="0">
                <a:solidFill>
                  <a:schemeClr val="tx1">
                    <a:lumMod val="65000"/>
                    <a:lumOff val="35000"/>
                  </a:schemeClr>
                </a:solidFill>
                <a:latin typeface="Arial Black"/>
                <a:cs typeface="Arial Black"/>
              </a:defRPr>
            </a:lvl1pPr>
          </a:lstStyle>
          <a:p>
            <a:pPr lvl="0"/>
            <a:r>
              <a:rPr lang="en-GB" dirty="0"/>
              <a:t>Bullet Point 1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 xxx </a:t>
            </a:r>
            <a:r>
              <a:rPr lang="en-GB" dirty="0" err="1"/>
              <a:t>xxxxx</a:t>
            </a:r>
            <a:r>
              <a:rPr lang="en-GB" dirty="0"/>
              <a:t> </a:t>
            </a:r>
            <a:r>
              <a:rPr lang="en-GB" dirty="0" err="1"/>
              <a:t>xxxxx</a:t>
            </a:r>
            <a:r>
              <a:rPr lang="en-GB" dirty="0"/>
              <a:t>.</a:t>
            </a:r>
          </a:p>
          <a:p>
            <a:pPr lvl="0"/>
            <a:r>
              <a:rPr lang="en-GB" dirty="0"/>
              <a:t>Bullet Point 2 </a:t>
            </a:r>
            <a:r>
              <a:rPr lang="en-GB" dirty="0" err="1"/>
              <a:t>xxxxx</a:t>
            </a:r>
            <a:r>
              <a:rPr lang="en-GB" dirty="0"/>
              <a:t> xx xxx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 </a:t>
            </a:r>
            <a:r>
              <a:rPr lang="en-GB" dirty="0" err="1"/>
              <a:t>xxxxxxxx</a:t>
            </a:r>
            <a:r>
              <a:rPr lang="en-GB" dirty="0"/>
              <a:t> xx xxx </a:t>
            </a:r>
            <a:r>
              <a:rPr lang="en-GB" dirty="0" err="1"/>
              <a:t>xxxx</a:t>
            </a:r>
            <a:r>
              <a:rPr lang="en-GB" dirty="0"/>
              <a:t> x </a:t>
            </a:r>
            <a:r>
              <a:rPr lang="en-GB" dirty="0" err="1"/>
              <a:t>xxxxx</a:t>
            </a:r>
            <a:r>
              <a:rPr lang="en-GB" dirty="0"/>
              <a:t> xx.</a:t>
            </a:r>
          </a:p>
        </p:txBody>
      </p:sp>
      <p:sp>
        <p:nvSpPr>
          <p:cNvPr id="16" name="Text Placeholder 12"/>
          <p:cNvSpPr>
            <a:spLocks noGrp="1"/>
          </p:cNvSpPr>
          <p:nvPr>
            <p:ph type="body" sz="quarter" idx="32" hasCustomPrompt="1"/>
          </p:nvPr>
        </p:nvSpPr>
        <p:spPr>
          <a:xfrm>
            <a:off x="3995407" y="3925954"/>
            <a:ext cx="3985993" cy="605672"/>
          </a:xfrm>
          <a:prstGeom prst="rect">
            <a:avLst/>
          </a:prstGeom>
        </p:spPr>
        <p:txBody>
          <a:bodyPr vert="horz" lIns="0" tIns="0" rIns="0" bIns="0"/>
          <a:lstStyle>
            <a:lvl1pPr>
              <a:spcBef>
                <a:spcPts val="0"/>
              </a:spcBef>
              <a:defRPr sz="2600" b="0" i="0" kern="1200">
                <a:solidFill>
                  <a:schemeClr val="tx2"/>
                </a:solidFill>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GB" dirty="0"/>
              <a:t>Bullet Headline</a:t>
            </a:r>
            <a:endParaRPr lang="en-US" dirty="0"/>
          </a:p>
        </p:txBody>
      </p:sp>
      <p:sp>
        <p:nvSpPr>
          <p:cNvPr id="17" name="Text Placeholder 10"/>
          <p:cNvSpPr>
            <a:spLocks noGrp="1"/>
          </p:cNvSpPr>
          <p:nvPr>
            <p:ph type="body" sz="quarter" idx="33" hasCustomPrompt="1"/>
          </p:nvPr>
        </p:nvSpPr>
        <p:spPr>
          <a:xfrm>
            <a:off x="4307924" y="4531628"/>
            <a:ext cx="3673476" cy="1621796"/>
          </a:xfrm>
          <a:prstGeom prst="rect">
            <a:avLst/>
          </a:prstGeom>
        </p:spPr>
        <p:txBody>
          <a:bodyPr vert="horz" lIns="0" tIns="0" rIns="0" bIns="0" anchor="t" anchorCtr="0"/>
          <a:lstStyle>
            <a:lvl1pPr marL="405079" indent="-405079">
              <a:lnSpc>
                <a:spcPct val="100000"/>
              </a:lnSpc>
              <a:spcBef>
                <a:spcPts val="0"/>
              </a:spcBef>
              <a:spcAft>
                <a:spcPts val="1701"/>
              </a:spcAft>
              <a:buClr>
                <a:schemeClr val="tx2"/>
              </a:buClr>
              <a:buSzPct val="120000"/>
              <a:buFont typeface="Arial"/>
              <a:buChar char="•"/>
              <a:defRPr sz="2000" b="1" i="0" baseline="0">
                <a:solidFill>
                  <a:schemeClr val="tx1">
                    <a:lumMod val="65000"/>
                    <a:lumOff val="35000"/>
                  </a:schemeClr>
                </a:solidFill>
                <a:latin typeface="Arial Black"/>
                <a:cs typeface="Arial Black"/>
              </a:defRPr>
            </a:lvl1pPr>
          </a:lstStyle>
          <a:p>
            <a:pPr lvl="0"/>
            <a:r>
              <a:rPr lang="en-GB" dirty="0"/>
              <a:t>Bullet Point 3 xxx x </a:t>
            </a:r>
            <a:r>
              <a:rPr lang="en-GB" dirty="0" err="1"/>
              <a:t>xxxxx</a:t>
            </a:r>
            <a:r>
              <a:rPr lang="en-GB" dirty="0"/>
              <a:t> xx </a:t>
            </a:r>
            <a:r>
              <a:rPr lang="en-GB" dirty="0" err="1"/>
              <a:t>xxxxxxx</a:t>
            </a:r>
            <a:r>
              <a:rPr lang="en-GB" dirty="0"/>
              <a:t> x </a:t>
            </a:r>
            <a:r>
              <a:rPr lang="en-GB" dirty="0" err="1"/>
              <a:t>xxxxx</a:t>
            </a:r>
            <a:r>
              <a:rPr lang="en-GB" dirty="0"/>
              <a:t> xx </a:t>
            </a:r>
            <a:r>
              <a:rPr lang="en-GB" dirty="0" err="1"/>
              <a:t>xxxxx</a:t>
            </a:r>
            <a:r>
              <a:rPr lang="en-GB" dirty="0"/>
              <a:t> </a:t>
            </a:r>
            <a:r>
              <a:rPr lang="en-GB" dirty="0" err="1"/>
              <a:t>xxxx</a:t>
            </a:r>
            <a:r>
              <a:rPr lang="en-GB" dirty="0"/>
              <a:t> </a:t>
            </a:r>
            <a:r>
              <a:rPr lang="en-GB" dirty="0" err="1"/>
              <a:t>xxxxx</a:t>
            </a:r>
            <a:r>
              <a:rPr lang="en-GB" dirty="0"/>
              <a:t> xx xxx.</a:t>
            </a:r>
          </a:p>
        </p:txBody>
      </p:sp>
      <p:sp>
        <p:nvSpPr>
          <p:cNvPr id="18" name="Text Placeholder 12"/>
          <p:cNvSpPr>
            <a:spLocks noGrp="1"/>
          </p:cNvSpPr>
          <p:nvPr>
            <p:ph type="body" sz="quarter" idx="34" hasCustomPrompt="1"/>
          </p:nvPr>
        </p:nvSpPr>
        <p:spPr>
          <a:xfrm>
            <a:off x="8476445" y="3925954"/>
            <a:ext cx="3985993" cy="605672"/>
          </a:xfrm>
          <a:prstGeom prst="rect">
            <a:avLst/>
          </a:prstGeom>
        </p:spPr>
        <p:txBody>
          <a:bodyPr vert="horz" lIns="0" tIns="0" rIns="0" bIns="0"/>
          <a:lstStyle>
            <a:lvl1pPr>
              <a:spcBef>
                <a:spcPts val="0"/>
              </a:spcBef>
              <a:defRPr sz="2600" b="0" i="0" kern="1200">
                <a:solidFill>
                  <a:schemeClr val="tx2"/>
                </a:solidFill>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GB" dirty="0"/>
              <a:t>Bullet Headline</a:t>
            </a:r>
            <a:endParaRPr lang="en-US" dirty="0"/>
          </a:p>
        </p:txBody>
      </p:sp>
      <p:sp>
        <p:nvSpPr>
          <p:cNvPr id="19" name="Text Placeholder 10"/>
          <p:cNvSpPr>
            <a:spLocks noGrp="1"/>
          </p:cNvSpPr>
          <p:nvPr>
            <p:ph type="body" sz="quarter" idx="35" hasCustomPrompt="1"/>
          </p:nvPr>
        </p:nvSpPr>
        <p:spPr>
          <a:xfrm>
            <a:off x="8788962" y="4531628"/>
            <a:ext cx="3673476" cy="1621796"/>
          </a:xfrm>
          <a:prstGeom prst="rect">
            <a:avLst/>
          </a:prstGeom>
        </p:spPr>
        <p:txBody>
          <a:bodyPr vert="horz" lIns="0" tIns="0" rIns="0" bIns="0" anchor="t" anchorCtr="0"/>
          <a:lstStyle>
            <a:lvl1pPr marL="405079" indent="-405079">
              <a:lnSpc>
                <a:spcPct val="100000"/>
              </a:lnSpc>
              <a:spcBef>
                <a:spcPts val="0"/>
              </a:spcBef>
              <a:spcAft>
                <a:spcPts val="1701"/>
              </a:spcAft>
              <a:buClr>
                <a:schemeClr val="tx2"/>
              </a:buClr>
              <a:buSzPct val="120000"/>
              <a:buFont typeface="Arial"/>
              <a:buChar char="•"/>
              <a:defRPr sz="2000" b="0" i="0" baseline="0">
                <a:solidFill>
                  <a:schemeClr val="tx1">
                    <a:lumMod val="65000"/>
                    <a:lumOff val="35000"/>
                  </a:schemeClr>
                </a:solidFill>
                <a:latin typeface="Arial Black"/>
                <a:cs typeface="Arial Black"/>
              </a:defRPr>
            </a:lvl1pPr>
          </a:lstStyle>
          <a:p>
            <a:pPr lvl="0"/>
            <a:r>
              <a:rPr lang="en-GB" dirty="0"/>
              <a:t>Bullet Point 3 xxx x xx </a:t>
            </a:r>
            <a:r>
              <a:rPr lang="en-GB" dirty="0" err="1"/>
              <a:t>xxxxxxx</a:t>
            </a:r>
            <a:r>
              <a:rPr lang="en-GB" dirty="0"/>
              <a:t> x </a:t>
            </a:r>
            <a:r>
              <a:rPr lang="en-GB" dirty="0" err="1"/>
              <a:t>xxxxx</a:t>
            </a:r>
            <a:r>
              <a:rPr lang="en-GB" dirty="0"/>
              <a:t> xx </a:t>
            </a:r>
            <a:r>
              <a:rPr lang="en-GB" dirty="0" err="1"/>
              <a:t>xxxxx</a:t>
            </a:r>
            <a:r>
              <a:rPr lang="en-GB" dirty="0"/>
              <a:t> </a:t>
            </a:r>
            <a:r>
              <a:rPr lang="en-GB" dirty="0" err="1"/>
              <a:t>xxxx</a:t>
            </a:r>
            <a:r>
              <a:rPr lang="en-GB" dirty="0"/>
              <a:t> </a:t>
            </a:r>
            <a:r>
              <a:rPr lang="en-GB" dirty="0" err="1"/>
              <a:t>xxxxx</a:t>
            </a:r>
            <a:r>
              <a:rPr lang="en-GB" dirty="0"/>
              <a:t> xx xxx.</a:t>
            </a:r>
          </a:p>
        </p:txBody>
      </p:sp>
      <p:sp>
        <p:nvSpPr>
          <p:cNvPr id="13" name="Text Placeholder 10"/>
          <p:cNvSpPr>
            <a:spLocks noGrp="1"/>
          </p:cNvSpPr>
          <p:nvPr>
            <p:ph type="body" sz="quarter" idx="27" hasCustomPrompt="1"/>
          </p:nvPr>
        </p:nvSpPr>
        <p:spPr>
          <a:xfrm>
            <a:off x="1019777" y="1605062"/>
            <a:ext cx="2478530" cy="4016311"/>
          </a:xfrm>
          <a:prstGeom prst="rect">
            <a:avLst/>
          </a:prstGeom>
        </p:spPr>
        <p:txBody>
          <a:bodyPr vert="horz" lIns="0" tIns="0" rIns="0" bIns="0" anchor="t" anchorCtr="0"/>
          <a:lstStyle>
            <a:lvl1pPr>
              <a:spcBef>
                <a:spcPts val="0"/>
              </a:spcBef>
              <a:spcAft>
                <a:spcPts val="1276"/>
              </a:spcAft>
              <a:defRPr sz="2000" b="0" i="0">
                <a:solidFill>
                  <a:schemeClr val="tx1">
                    <a:lumMod val="65000"/>
                    <a:lumOff val="35000"/>
                  </a:schemeClr>
                </a:solidFill>
                <a:latin typeface="Arial Unicode MS"/>
                <a:cs typeface="Arial Unicode MS"/>
              </a:defRPr>
            </a:lvl1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consectetuer</a:t>
            </a:r>
            <a:r>
              <a:rPr lang="en-GB" dirty="0"/>
              <a:t> </a:t>
            </a:r>
            <a:r>
              <a:rPr lang="en-GB" dirty="0" err="1"/>
              <a:t>adipiscing</a:t>
            </a:r>
            <a:r>
              <a:rPr lang="en-GB" dirty="0"/>
              <a:t> </a:t>
            </a:r>
            <a:r>
              <a:rPr lang="en-GB" dirty="0" err="1"/>
              <a:t>elit</a:t>
            </a:r>
            <a:r>
              <a:rPr lang="en-GB" dirty="0"/>
              <a:t>, </a:t>
            </a:r>
            <a:r>
              <a:rPr lang="en-GB" dirty="0" err="1"/>
              <a:t>sed</a:t>
            </a:r>
            <a:r>
              <a:rPr lang="en-GB" dirty="0"/>
              <a:t> </a:t>
            </a:r>
            <a:r>
              <a:rPr lang="en-GB" dirty="0" err="1"/>
              <a:t>diam</a:t>
            </a:r>
            <a:r>
              <a:rPr lang="en-GB" dirty="0"/>
              <a:t> </a:t>
            </a:r>
            <a:r>
              <a:rPr lang="en-GB" dirty="0" err="1"/>
              <a:t>nonummy</a:t>
            </a:r>
            <a:r>
              <a:rPr lang="en-GB" dirty="0"/>
              <a:t> </a:t>
            </a:r>
            <a:r>
              <a:rPr lang="en-GB" dirty="0" err="1"/>
              <a:t>nibh</a:t>
            </a:r>
            <a:r>
              <a:rPr lang="en-GB" dirty="0"/>
              <a:t> </a:t>
            </a:r>
            <a:r>
              <a:rPr lang="en-GB" dirty="0" err="1"/>
              <a:t>euismod</a:t>
            </a:r>
            <a:r>
              <a:rPr lang="en-GB" dirty="0"/>
              <a:t> </a:t>
            </a:r>
            <a:r>
              <a:rPr lang="en-GB" dirty="0" err="1"/>
              <a:t>tincidunt</a:t>
            </a:r>
            <a:r>
              <a:rPr lang="en-GB" dirty="0"/>
              <a:t> </a:t>
            </a:r>
            <a:r>
              <a:rPr lang="en-GB" dirty="0" err="1"/>
              <a:t>ut</a:t>
            </a:r>
            <a:r>
              <a:rPr lang="en-GB" dirty="0"/>
              <a:t> </a:t>
            </a:r>
            <a:r>
              <a:rPr lang="en-GB" dirty="0" err="1"/>
              <a:t>laoreet</a:t>
            </a:r>
            <a:r>
              <a:rPr lang="en-GB" dirty="0"/>
              <a:t> </a:t>
            </a:r>
            <a:r>
              <a:rPr lang="en-GB" dirty="0" err="1"/>
              <a:t>dolore</a:t>
            </a:r>
            <a:r>
              <a:rPr lang="en-GB" dirty="0"/>
              <a:t> magna </a:t>
            </a:r>
            <a:r>
              <a:rPr lang="en-GB" dirty="0" err="1"/>
              <a:t>aliquam</a:t>
            </a:r>
            <a:r>
              <a:rPr lang="en-GB" dirty="0"/>
              <a:t> </a:t>
            </a:r>
            <a:r>
              <a:rPr lang="en-GB" dirty="0" err="1"/>
              <a:t>erat</a:t>
            </a:r>
            <a:r>
              <a:rPr lang="en-GB" dirty="0"/>
              <a:t> </a:t>
            </a:r>
            <a:r>
              <a:rPr lang="en-GB" dirty="0" err="1"/>
              <a:t>volutpat</a:t>
            </a:r>
            <a:r>
              <a:rPr lang="en-GB" dirty="0"/>
              <a:t>.</a:t>
            </a:r>
            <a:endParaRPr lang="en-US" dirty="0"/>
          </a:p>
        </p:txBody>
      </p:sp>
      <p:sp>
        <p:nvSpPr>
          <p:cNvPr id="22" name="Text Placeholder 7"/>
          <p:cNvSpPr>
            <a:spLocks noGrp="1"/>
          </p:cNvSpPr>
          <p:nvPr>
            <p:ph type="body" sz="quarter" idx="13" hasCustomPrompt="1"/>
          </p:nvPr>
        </p:nvSpPr>
        <p:spPr>
          <a:xfrm>
            <a:off x="1019777" y="585263"/>
            <a:ext cx="11442663" cy="543795"/>
          </a:xfrm>
          <a:prstGeom prst="rect">
            <a:avLst/>
          </a:prstGeom>
        </p:spPr>
        <p:txBody>
          <a:bodyPr vert="horz" lIns="0" tIns="0" rIns="0" bIns="0"/>
          <a:lstStyle>
            <a:lvl1pPr algn="l">
              <a:lnSpc>
                <a:spcPct val="80000"/>
              </a:lnSpc>
              <a:defRPr sz="4000">
                <a:solidFill>
                  <a:schemeClr val="tx2"/>
                </a:solidFill>
                <a:latin typeface="Arial Unicode MS"/>
                <a:cs typeface="Arial Unicode MS"/>
              </a:defRPr>
            </a:lvl1pPr>
          </a:lstStyle>
          <a:p>
            <a:pPr lvl="0"/>
            <a:r>
              <a:rPr lang="en-GB" dirty="0"/>
              <a:t>Slide Title</a:t>
            </a:r>
            <a:endParaRPr lang="en-US" dirty="0"/>
          </a:p>
        </p:txBody>
      </p:sp>
      <p:cxnSp>
        <p:nvCxnSpPr>
          <p:cNvPr id="23" name="Straight Connector 22"/>
          <p:cNvCxnSpPr/>
          <p:nvPr userDrawn="1"/>
        </p:nvCxnSpPr>
        <p:spPr>
          <a:xfrm>
            <a:off x="1019777" y="1264825"/>
            <a:ext cx="11442663" cy="0"/>
          </a:xfrm>
          <a:prstGeom prst="line">
            <a:avLst/>
          </a:prstGeom>
          <a:ln w="12700" cmpd="sng">
            <a:solidFill>
              <a:schemeClr val="bg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06521699"/>
      </p:ext>
    </p:extLst>
  </p:cSld>
  <p:clrMapOvr>
    <a:masterClrMapping/>
  </p:clrMapOvr>
  <p:transition spd="slow">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amp;A Slide">
    <p:spTree>
      <p:nvGrpSpPr>
        <p:cNvPr id="1" name=""/>
        <p:cNvGrpSpPr/>
        <p:nvPr/>
      </p:nvGrpSpPr>
      <p:grpSpPr>
        <a:xfrm>
          <a:off x="0" y="0"/>
          <a:ext cx="0" cy="0"/>
          <a:chOff x="0" y="0"/>
          <a:chExt cx="0" cy="0"/>
        </a:xfrm>
      </p:grpSpPr>
      <p:sp>
        <p:nvSpPr>
          <p:cNvPr id="5" name="Text Placeholder 12"/>
          <p:cNvSpPr>
            <a:spLocks noGrp="1"/>
          </p:cNvSpPr>
          <p:nvPr>
            <p:ph type="body" sz="quarter" idx="19" hasCustomPrompt="1"/>
          </p:nvPr>
        </p:nvSpPr>
        <p:spPr>
          <a:xfrm>
            <a:off x="4016075" y="1566460"/>
            <a:ext cx="610002" cy="588590"/>
          </a:xfrm>
          <a:prstGeom prst="rect">
            <a:avLst/>
          </a:prstGeom>
        </p:spPr>
        <p:txBody>
          <a:bodyPr vert="horz" lIns="0" tIns="0" rIns="0" bIns="0"/>
          <a:lstStyle>
            <a:lvl1pPr>
              <a:spcBef>
                <a:spcPts val="0"/>
              </a:spcBef>
              <a:defRPr sz="3100" b="1" i="0" kern="1200">
                <a:solidFill>
                  <a:schemeClr val="tx2"/>
                </a:solidFill>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GB" dirty="0"/>
              <a:t>Q:</a:t>
            </a:r>
            <a:endParaRPr lang="en-US" dirty="0"/>
          </a:p>
        </p:txBody>
      </p:sp>
      <p:sp>
        <p:nvSpPr>
          <p:cNvPr id="6" name="Text Placeholder 10"/>
          <p:cNvSpPr>
            <a:spLocks noGrp="1"/>
          </p:cNvSpPr>
          <p:nvPr>
            <p:ph type="body" sz="quarter" idx="28" hasCustomPrompt="1"/>
          </p:nvPr>
        </p:nvSpPr>
        <p:spPr>
          <a:xfrm>
            <a:off x="4626077" y="1710006"/>
            <a:ext cx="7836362" cy="719926"/>
          </a:xfrm>
          <a:prstGeom prst="rect">
            <a:avLst/>
          </a:prstGeom>
        </p:spPr>
        <p:txBody>
          <a:bodyPr vert="horz" lIns="0" tIns="0" rIns="0" bIns="0" anchor="t" anchorCtr="0"/>
          <a:lstStyle>
            <a:lvl1pPr marL="0" indent="0">
              <a:spcAft>
                <a:spcPts val="1701"/>
              </a:spcAft>
              <a:buClr>
                <a:schemeClr val="bg2"/>
              </a:buClr>
              <a:buSzPct val="120000"/>
              <a:buFont typeface="Arial"/>
              <a:buNone/>
              <a:defRPr sz="2000" b="1" i="0" baseline="0">
                <a:solidFill>
                  <a:schemeClr val="tx2"/>
                </a:solidFill>
                <a:latin typeface="Arial"/>
                <a:cs typeface="Arial"/>
              </a:defRPr>
            </a:lvl1pPr>
          </a:lstStyle>
          <a:p>
            <a:pPr lvl="0"/>
            <a:r>
              <a:rPr lang="en-GB" dirty="0"/>
              <a:t>Question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 xxx.</a:t>
            </a:r>
            <a:endParaRPr lang="en-US" dirty="0"/>
          </a:p>
        </p:txBody>
      </p:sp>
      <p:sp>
        <p:nvSpPr>
          <p:cNvPr id="7" name="Text Placeholder 12"/>
          <p:cNvSpPr>
            <a:spLocks noGrp="1"/>
          </p:cNvSpPr>
          <p:nvPr>
            <p:ph type="body" sz="quarter" idx="29" hasCustomPrompt="1"/>
          </p:nvPr>
        </p:nvSpPr>
        <p:spPr>
          <a:xfrm>
            <a:off x="4016075" y="2345928"/>
            <a:ext cx="610002" cy="588590"/>
          </a:xfrm>
          <a:prstGeom prst="rect">
            <a:avLst/>
          </a:prstGeom>
        </p:spPr>
        <p:txBody>
          <a:bodyPr vert="horz" lIns="0" tIns="0" rIns="0" bIns="0"/>
          <a:lstStyle>
            <a:lvl1pPr>
              <a:spcBef>
                <a:spcPts val="0"/>
              </a:spcBef>
              <a:defRPr sz="3100" b="1" i="0" kern="1200">
                <a:solidFill>
                  <a:schemeClr val="tx1">
                    <a:lumMod val="65000"/>
                    <a:lumOff val="35000"/>
                  </a:schemeClr>
                </a:solidFill>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GB" dirty="0"/>
              <a:t>A:</a:t>
            </a:r>
            <a:endParaRPr lang="en-US" dirty="0"/>
          </a:p>
        </p:txBody>
      </p:sp>
      <p:sp>
        <p:nvSpPr>
          <p:cNvPr id="8" name="Text Placeholder 10"/>
          <p:cNvSpPr>
            <a:spLocks noGrp="1"/>
          </p:cNvSpPr>
          <p:nvPr>
            <p:ph type="body" sz="quarter" idx="30" hasCustomPrompt="1"/>
          </p:nvPr>
        </p:nvSpPr>
        <p:spPr>
          <a:xfrm>
            <a:off x="4626077" y="2489474"/>
            <a:ext cx="7836362" cy="719926"/>
          </a:xfrm>
          <a:prstGeom prst="rect">
            <a:avLst/>
          </a:prstGeom>
        </p:spPr>
        <p:txBody>
          <a:bodyPr vert="horz" lIns="0" tIns="0" rIns="0" bIns="0" anchor="t" anchorCtr="0"/>
          <a:lstStyle>
            <a:lvl1pPr marL="0" indent="0">
              <a:spcAft>
                <a:spcPts val="1701"/>
              </a:spcAft>
              <a:buClr>
                <a:schemeClr val="bg2"/>
              </a:buClr>
              <a:buSzPct val="120000"/>
              <a:buFont typeface="Arial"/>
              <a:buNone/>
              <a:defRPr sz="2000" b="1" i="0" baseline="0">
                <a:solidFill>
                  <a:schemeClr val="tx1">
                    <a:lumMod val="65000"/>
                    <a:lumOff val="35000"/>
                  </a:schemeClr>
                </a:solidFill>
                <a:latin typeface="Arial"/>
                <a:cs typeface="Arial"/>
              </a:defRPr>
            </a:lvl1pPr>
          </a:lstStyle>
          <a:p>
            <a:pPr lvl="0"/>
            <a:r>
              <a:rPr lang="en-GB" dirty="0"/>
              <a:t>Answer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a:t>
            </a:r>
            <a:endParaRPr lang="en-US" dirty="0"/>
          </a:p>
        </p:txBody>
      </p:sp>
      <p:sp>
        <p:nvSpPr>
          <p:cNvPr id="18" name="Text Placeholder 10"/>
          <p:cNvSpPr>
            <a:spLocks noGrp="1"/>
          </p:cNvSpPr>
          <p:nvPr>
            <p:ph type="body" sz="quarter" idx="27" hasCustomPrompt="1"/>
          </p:nvPr>
        </p:nvSpPr>
        <p:spPr>
          <a:xfrm>
            <a:off x="1019777" y="1605062"/>
            <a:ext cx="2478530" cy="4016311"/>
          </a:xfrm>
          <a:prstGeom prst="rect">
            <a:avLst/>
          </a:prstGeom>
        </p:spPr>
        <p:txBody>
          <a:bodyPr vert="horz" lIns="0" tIns="0" rIns="0" bIns="0" anchor="t" anchorCtr="0"/>
          <a:lstStyle>
            <a:lvl1pPr>
              <a:spcBef>
                <a:spcPts val="0"/>
              </a:spcBef>
              <a:spcAft>
                <a:spcPts val="1276"/>
              </a:spcAft>
              <a:defRPr sz="2000" b="0" i="0">
                <a:solidFill>
                  <a:schemeClr val="tx1">
                    <a:lumMod val="65000"/>
                    <a:lumOff val="35000"/>
                  </a:schemeClr>
                </a:solidFill>
                <a:latin typeface="Arial Unicode MS"/>
                <a:cs typeface="Arial Unicode MS"/>
              </a:defRPr>
            </a:lvl1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consectetuer</a:t>
            </a:r>
            <a:r>
              <a:rPr lang="en-GB" dirty="0"/>
              <a:t> </a:t>
            </a:r>
            <a:r>
              <a:rPr lang="en-GB" dirty="0" err="1"/>
              <a:t>adipiscing</a:t>
            </a:r>
            <a:r>
              <a:rPr lang="en-GB" dirty="0"/>
              <a:t> </a:t>
            </a:r>
            <a:r>
              <a:rPr lang="en-GB" dirty="0" err="1"/>
              <a:t>elit</a:t>
            </a:r>
            <a:r>
              <a:rPr lang="en-GB" dirty="0"/>
              <a:t>, </a:t>
            </a:r>
            <a:r>
              <a:rPr lang="en-GB" dirty="0" err="1"/>
              <a:t>sed</a:t>
            </a:r>
            <a:r>
              <a:rPr lang="en-GB" dirty="0"/>
              <a:t> </a:t>
            </a:r>
            <a:r>
              <a:rPr lang="en-GB" dirty="0" err="1"/>
              <a:t>diam</a:t>
            </a:r>
            <a:r>
              <a:rPr lang="en-GB" dirty="0"/>
              <a:t> </a:t>
            </a:r>
            <a:r>
              <a:rPr lang="en-GB" dirty="0" err="1"/>
              <a:t>nonummy</a:t>
            </a:r>
            <a:r>
              <a:rPr lang="en-GB" dirty="0"/>
              <a:t> </a:t>
            </a:r>
            <a:r>
              <a:rPr lang="en-GB" dirty="0" err="1"/>
              <a:t>nibh</a:t>
            </a:r>
            <a:r>
              <a:rPr lang="en-GB" dirty="0"/>
              <a:t> </a:t>
            </a:r>
            <a:r>
              <a:rPr lang="en-GB" dirty="0" err="1"/>
              <a:t>euismod</a:t>
            </a:r>
            <a:r>
              <a:rPr lang="en-GB" dirty="0"/>
              <a:t> </a:t>
            </a:r>
            <a:r>
              <a:rPr lang="en-GB" dirty="0" err="1"/>
              <a:t>tincidunt</a:t>
            </a:r>
            <a:r>
              <a:rPr lang="en-GB" dirty="0"/>
              <a:t> </a:t>
            </a:r>
            <a:r>
              <a:rPr lang="en-GB" dirty="0" err="1"/>
              <a:t>ut</a:t>
            </a:r>
            <a:r>
              <a:rPr lang="en-GB" dirty="0"/>
              <a:t> </a:t>
            </a:r>
            <a:r>
              <a:rPr lang="en-GB" dirty="0" err="1"/>
              <a:t>laoreet</a:t>
            </a:r>
            <a:r>
              <a:rPr lang="en-GB" dirty="0"/>
              <a:t> </a:t>
            </a:r>
            <a:r>
              <a:rPr lang="en-GB" dirty="0" err="1"/>
              <a:t>dolore</a:t>
            </a:r>
            <a:r>
              <a:rPr lang="en-GB" dirty="0"/>
              <a:t> magna </a:t>
            </a:r>
            <a:r>
              <a:rPr lang="en-GB" dirty="0" err="1"/>
              <a:t>aliquam</a:t>
            </a:r>
            <a:r>
              <a:rPr lang="en-GB" dirty="0"/>
              <a:t> </a:t>
            </a:r>
            <a:r>
              <a:rPr lang="en-GB" dirty="0" err="1"/>
              <a:t>erat</a:t>
            </a:r>
            <a:r>
              <a:rPr lang="en-GB" dirty="0"/>
              <a:t> </a:t>
            </a:r>
            <a:r>
              <a:rPr lang="en-GB" dirty="0" err="1"/>
              <a:t>volutpat</a:t>
            </a:r>
            <a:r>
              <a:rPr lang="en-GB" dirty="0"/>
              <a:t>.</a:t>
            </a:r>
            <a:endParaRPr lang="en-US" dirty="0"/>
          </a:p>
        </p:txBody>
      </p:sp>
      <p:sp>
        <p:nvSpPr>
          <p:cNvPr id="19" name="Text Placeholder 7"/>
          <p:cNvSpPr>
            <a:spLocks noGrp="1"/>
          </p:cNvSpPr>
          <p:nvPr>
            <p:ph type="body" sz="quarter" idx="13" hasCustomPrompt="1"/>
          </p:nvPr>
        </p:nvSpPr>
        <p:spPr>
          <a:xfrm>
            <a:off x="1019777" y="585263"/>
            <a:ext cx="11442663" cy="543795"/>
          </a:xfrm>
          <a:prstGeom prst="rect">
            <a:avLst/>
          </a:prstGeom>
        </p:spPr>
        <p:txBody>
          <a:bodyPr vert="horz" lIns="0" tIns="0" rIns="0" bIns="0"/>
          <a:lstStyle>
            <a:lvl1pPr algn="l">
              <a:lnSpc>
                <a:spcPct val="80000"/>
              </a:lnSpc>
              <a:defRPr sz="4000">
                <a:solidFill>
                  <a:schemeClr val="tx2"/>
                </a:solidFill>
                <a:latin typeface="Arial Unicode MS"/>
                <a:cs typeface="Arial Unicode MS"/>
              </a:defRPr>
            </a:lvl1pPr>
          </a:lstStyle>
          <a:p>
            <a:pPr lvl="0"/>
            <a:r>
              <a:rPr lang="en-GB" dirty="0"/>
              <a:t>Slide Title</a:t>
            </a:r>
            <a:endParaRPr lang="en-US" dirty="0"/>
          </a:p>
        </p:txBody>
      </p:sp>
      <p:cxnSp>
        <p:nvCxnSpPr>
          <p:cNvPr id="20" name="Straight Connector 19"/>
          <p:cNvCxnSpPr/>
          <p:nvPr userDrawn="1"/>
        </p:nvCxnSpPr>
        <p:spPr>
          <a:xfrm>
            <a:off x="1019777" y="1264825"/>
            <a:ext cx="11442663" cy="0"/>
          </a:xfrm>
          <a:prstGeom prst="line">
            <a:avLst/>
          </a:prstGeom>
          <a:ln w="12700" cmpd="sng">
            <a:solidFill>
              <a:schemeClr val="bg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72595387"/>
      </p:ext>
    </p:extLst>
  </p:cSld>
  <p:clrMapOvr>
    <a:masterClrMapping/>
  </p:clrMapOvr>
  <p:transition spd="slow">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OGOS x40 Slide">
    <p:spTree>
      <p:nvGrpSpPr>
        <p:cNvPr id="1" name=""/>
        <p:cNvGrpSpPr/>
        <p:nvPr/>
      </p:nvGrpSpPr>
      <p:grpSpPr>
        <a:xfrm>
          <a:off x="0" y="0"/>
          <a:ext cx="0" cy="0"/>
          <a:chOff x="0" y="0"/>
          <a:chExt cx="0" cy="0"/>
        </a:xfrm>
      </p:grpSpPr>
      <p:sp>
        <p:nvSpPr>
          <p:cNvPr id="44" name="Rectangle 43"/>
          <p:cNvSpPr>
            <a:spLocks/>
          </p:cNvSpPr>
          <p:nvPr userDrawn="1"/>
        </p:nvSpPr>
        <p:spPr>
          <a:xfrm>
            <a:off x="1530792" y="942122"/>
            <a:ext cx="1151732" cy="867429"/>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45" name="Rectangle 44"/>
          <p:cNvSpPr>
            <a:spLocks/>
          </p:cNvSpPr>
          <p:nvPr userDrawn="1"/>
        </p:nvSpPr>
        <p:spPr>
          <a:xfrm>
            <a:off x="2855242" y="942122"/>
            <a:ext cx="1151732" cy="867429"/>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46" name="Rectangle 45"/>
          <p:cNvSpPr>
            <a:spLocks/>
          </p:cNvSpPr>
          <p:nvPr userDrawn="1"/>
        </p:nvSpPr>
        <p:spPr>
          <a:xfrm>
            <a:off x="4179693" y="942122"/>
            <a:ext cx="1151732" cy="867429"/>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47" name="Rectangle 46"/>
          <p:cNvSpPr>
            <a:spLocks/>
          </p:cNvSpPr>
          <p:nvPr userDrawn="1"/>
        </p:nvSpPr>
        <p:spPr>
          <a:xfrm>
            <a:off x="5504143" y="942122"/>
            <a:ext cx="1151732" cy="867429"/>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48" name="Rectangle 47"/>
          <p:cNvSpPr>
            <a:spLocks/>
          </p:cNvSpPr>
          <p:nvPr userDrawn="1"/>
        </p:nvSpPr>
        <p:spPr>
          <a:xfrm>
            <a:off x="6828593" y="942122"/>
            <a:ext cx="1151732" cy="867429"/>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49" name="Rectangle 48"/>
          <p:cNvSpPr>
            <a:spLocks/>
          </p:cNvSpPr>
          <p:nvPr userDrawn="1"/>
        </p:nvSpPr>
        <p:spPr>
          <a:xfrm>
            <a:off x="8153044" y="942122"/>
            <a:ext cx="1151732" cy="867429"/>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50" name="Rectangle 49"/>
          <p:cNvSpPr>
            <a:spLocks/>
          </p:cNvSpPr>
          <p:nvPr userDrawn="1"/>
        </p:nvSpPr>
        <p:spPr>
          <a:xfrm>
            <a:off x="9477494" y="942122"/>
            <a:ext cx="1151732" cy="867429"/>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51" name="Rectangle 50"/>
          <p:cNvSpPr>
            <a:spLocks/>
          </p:cNvSpPr>
          <p:nvPr userDrawn="1"/>
        </p:nvSpPr>
        <p:spPr>
          <a:xfrm>
            <a:off x="10801944" y="942122"/>
            <a:ext cx="1151732" cy="867429"/>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52" name="Rectangle 51"/>
          <p:cNvSpPr>
            <a:spLocks/>
          </p:cNvSpPr>
          <p:nvPr userDrawn="1"/>
        </p:nvSpPr>
        <p:spPr>
          <a:xfrm>
            <a:off x="1530792" y="1983504"/>
            <a:ext cx="1151732" cy="867429"/>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53" name="Rectangle 52"/>
          <p:cNvSpPr>
            <a:spLocks/>
          </p:cNvSpPr>
          <p:nvPr userDrawn="1"/>
        </p:nvSpPr>
        <p:spPr>
          <a:xfrm>
            <a:off x="2855242" y="1983504"/>
            <a:ext cx="1151732" cy="867429"/>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54" name="Rectangle 53"/>
          <p:cNvSpPr>
            <a:spLocks/>
          </p:cNvSpPr>
          <p:nvPr userDrawn="1"/>
        </p:nvSpPr>
        <p:spPr>
          <a:xfrm>
            <a:off x="4179693" y="1983504"/>
            <a:ext cx="1151732" cy="867429"/>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55" name="Rectangle 54"/>
          <p:cNvSpPr>
            <a:spLocks/>
          </p:cNvSpPr>
          <p:nvPr userDrawn="1"/>
        </p:nvSpPr>
        <p:spPr>
          <a:xfrm>
            <a:off x="5504143" y="1983504"/>
            <a:ext cx="1151732" cy="867429"/>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56" name="Rectangle 55"/>
          <p:cNvSpPr>
            <a:spLocks/>
          </p:cNvSpPr>
          <p:nvPr userDrawn="1"/>
        </p:nvSpPr>
        <p:spPr>
          <a:xfrm>
            <a:off x="6828593" y="1983504"/>
            <a:ext cx="1151732" cy="867429"/>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57" name="Rectangle 56"/>
          <p:cNvSpPr>
            <a:spLocks/>
          </p:cNvSpPr>
          <p:nvPr userDrawn="1"/>
        </p:nvSpPr>
        <p:spPr>
          <a:xfrm>
            <a:off x="8153044" y="1983504"/>
            <a:ext cx="1151732" cy="867429"/>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58" name="Rectangle 57"/>
          <p:cNvSpPr>
            <a:spLocks/>
          </p:cNvSpPr>
          <p:nvPr userDrawn="1"/>
        </p:nvSpPr>
        <p:spPr>
          <a:xfrm>
            <a:off x="9477494" y="1983504"/>
            <a:ext cx="1151732" cy="867429"/>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59" name="Rectangle 58"/>
          <p:cNvSpPr>
            <a:spLocks/>
          </p:cNvSpPr>
          <p:nvPr userDrawn="1"/>
        </p:nvSpPr>
        <p:spPr>
          <a:xfrm>
            <a:off x="10801944" y="1983504"/>
            <a:ext cx="1151732" cy="867429"/>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60" name="Rectangle 59"/>
          <p:cNvSpPr>
            <a:spLocks/>
          </p:cNvSpPr>
          <p:nvPr userDrawn="1"/>
        </p:nvSpPr>
        <p:spPr>
          <a:xfrm>
            <a:off x="1530792" y="3050581"/>
            <a:ext cx="1151732" cy="867429"/>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61" name="Rectangle 60"/>
          <p:cNvSpPr>
            <a:spLocks/>
          </p:cNvSpPr>
          <p:nvPr userDrawn="1"/>
        </p:nvSpPr>
        <p:spPr>
          <a:xfrm>
            <a:off x="2855242" y="3050581"/>
            <a:ext cx="1151732" cy="867429"/>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62" name="Rectangle 61"/>
          <p:cNvSpPr>
            <a:spLocks/>
          </p:cNvSpPr>
          <p:nvPr userDrawn="1"/>
        </p:nvSpPr>
        <p:spPr>
          <a:xfrm>
            <a:off x="4179693" y="3050581"/>
            <a:ext cx="1151732" cy="867429"/>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63" name="Rectangle 62"/>
          <p:cNvSpPr>
            <a:spLocks/>
          </p:cNvSpPr>
          <p:nvPr userDrawn="1"/>
        </p:nvSpPr>
        <p:spPr>
          <a:xfrm>
            <a:off x="5504143" y="3050581"/>
            <a:ext cx="1151732" cy="867429"/>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64" name="Rectangle 63"/>
          <p:cNvSpPr>
            <a:spLocks/>
          </p:cNvSpPr>
          <p:nvPr userDrawn="1"/>
        </p:nvSpPr>
        <p:spPr>
          <a:xfrm>
            <a:off x="6828593" y="3050581"/>
            <a:ext cx="1151732" cy="867429"/>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65" name="Rectangle 64"/>
          <p:cNvSpPr>
            <a:spLocks/>
          </p:cNvSpPr>
          <p:nvPr userDrawn="1"/>
        </p:nvSpPr>
        <p:spPr>
          <a:xfrm>
            <a:off x="8153044" y="3050581"/>
            <a:ext cx="1151732" cy="867429"/>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66" name="Rectangle 65"/>
          <p:cNvSpPr>
            <a:spLocks/>
          </p:cNvSpPr>
          <p:nvPr userDrawn="1"/>
        </p:nvSpPr>
        <p:spPr>
          <a:xfrm>
            <a:off x="9477494" y="3050581"/>
            <a:ext cx="1151732" cy="867429"/>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67" name="Rectangle 66"/>
          <p:cNvSpPr>
            <a:spLocks/>
          </p:cNvSpPr>
          <p:nvPr userDrawn="1"/>
        </p:nvSpPr>
        <p:spPr>
          <a:xfrm>
            <a:off x="10801944" y="3050581"/>
            <a:ext cx="1151732" cy="867429"/>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68" name="Rectangle 67"/>
          <p:cNvSpPr>
            <a:spLocks/>
          </p:cNvSpPr>
          <p:nvPr userDrawn="1"/>
        </p:nvSpPr>
        <p:spPr>
          <a:xfrm>
            <a:off x="1530792" y="4091963"/>
            <a:ext cx="1151732" cy="867429"/>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69" name="Rectangle 68"/>
          <p:cNvSpPr>
            <a:spLocks/>
          </p:cNvSpPr>
          <p:nvPr userDrawn="1"/>
        </p:nvSpPr>
        <p:spPr>
          <a:xfrm>
            <a:off x="2855242" y="4091963"/>
            <a:ext cx="1151732" cy="867429"/>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70" name="Rectangle 69"/>
          <p:cNvSpPr>
            <a:spLocks/>
          </p:cNvSpPr>
          <p:nvPr userDrawn="1"/>
        </p:nvSpPr>
        <p:spPr>
          <a:xfrm>
            <a:off x="4179693" y="4091963"/>
            <a:ext cx="1151732" cy="867429"/>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71" name="Rectangle 70"/>
          <p:cNvSpPr>
            <a:spLocks/>
          </p:cNvSpPr>
          <p:nvPr userDrawn="1"/>
        </p:nvSpPr>
        <p:spPr>
          <a:xfrm>
            <a:off x="5504143" y="4091963"/>
            <a:ext cx="1151732" cy="867429"/>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72" name="Rectangle 71"/>
          <p:cNvSpPr>
            <a:spLocks/>
          </p:cNvSpPr>
          <p:nvPr userDrawn="1"/>
        </p:nvSpPr>
        <p:spPr>
          <a:xfrm>
            <a:off x="6828593" y="4091963"/>
            <a:ext cx="1151732" cy="867429"/>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73" name="Rectangle 72"/>
          <p:cNvSpPr>
            <a:spLocks/>
          </p:cNvSpPr>
          <p:nvPr userDrawn="1"/>
        </p:nvSpPr>
        <p:spPr>
          <a:xfrm>
            <a:off x="8153044" y="4091963"/>
            <a:ext cx="1151732" cy="867429"/>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74" name="Rectangle 73"/>
          <p:cNvSpPr>
            <a:spLocks/>
          </p:cNvSpPr>
          <p:nvPr userDrawn="1"/>
        </p:nvSpPr>
        <p:spPr>
          <a:xfrm>
            <a:off x="9477494" y="4091963"/>
            <a:ext cx="1151732" cy="867429"/>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75" name="Rectangle 74"/>
          <p:cNvSpPr>
            <a:spLocks/>
          </p:cNvSpPr>
          <p:nvPr userDrawn="1"/>
        </p:nvSpPr>
        <p:spPr>
          <a:xfrm>
            <a:off x="10801944" y="4091963"/>
            <a:ext cx="1151732" cy="867429"/>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76" name="Rectangle 75"/>
          <p:cNvSpPr>
            <a:spLocks/>
          </p:cNvSpPr>
          <p:nvPr userDrawn="1"/>
        </p:nvSpPr>
        <p:spPr>
          <a:xfrm>
            <a:off x="1530792" y="5133346"/>
            <a:ext cx="1151732" cy="867429"/>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77" name="Rectangle 76"/>
          <p:cNvSpPr>
            <a:spLocks/>
          </p:cNvSpPr>
          <p:nvPr userDrawn="1"/>
        </p:nvSpPr>
        <p:spPr>
          <a:xfrm>
            <a:off x="2855242" y="5133346"/>
            <a:ext cx="1151732" cy="867429"/>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78" name="Rectangle 77"/>
          <p:cNvSpPr>
            <a:spLocks/>
          </p:cNvSpPr>
          <p:nvPr userDrawn="1"/>
        </p:nvSpPr>
        <p:spPr>
          <a:xfrm>
            <a:off x="4179693" y="5133346"/>
            <a:ext cx="1151732" cy="867429"/>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79" name="Rectangle 78"/>
          <p:cNvSpPr>
            <a:spLocks/>
          </p:cNvSpPr>
          <p:nvPr userDrawn="1"/>
        </p:nvSpPr>
        <p:spPr>
          <a:xfrm>
            <a:off x="5504143" y="5133346"/>
            <a:ext cx="1151732" cy="867429"/>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80" name="Rectangle 79"/>
          <p:cNvSpPr>
            <a:spLocks/>
          </p:cNvSpPr>
          <p:nvPr userDrawn="1"/>
        </p:nvSpPr>
        <p:spPr>
          <a:xfrm>
            <a:off x="6828593" y="5133346"/>
            <a:ext cx="1151732" cy="867429"/>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81" name="Rectangle 80"/>
          <p:cNvSpPr>
            <a:spLocks/>
          </p:cNvSpPr>
          <p:nvPr userDrawn="1"/>
        </p:nvSpPr>
        <p:spPr>
          <a:xfrm>
            <a:off x="8153044" y="5133346"/>
            <a:ext cx="1151732" cy="867429"/>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82" name="Rectangle 81"/>
          <p:cNvSpPr>
            <a:spLocks/>
          </p:cNvSpPr>
          <p:nvPr userDrawn="1"/>
        </p:nvSpPr>
        <p:spPr>
          <a:xfrm>
            <a:off x="9477494" y="5133346"/>
            <a:ext cx="1151732" cy="867429"/>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83" name="Rectangle 82"/>
          <p:cNvSpPr>
            <a:spLocks/>
          </p:cNvSpPr>
          <p:nvPr userDrawn="1"/>
        </p:nvSpPr>
        <p:spPr>
          <a:xfrm>
            <a:off x="10801944" y="5133346"/>
            <a:ext cx="1151732" cy="867429"/>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654366293"/>
      </p:ext>
    </p:extLst>
  </p:cSld>
  <p:clrMapOvr>
    <a:masterClrMapping/>
  </p:clrMapOvr>
  <p:transition spd="slow">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LOGOS x24 Slide">
    <p:spTree>
      <p:nvGrpSpPr>
        <p:cNvPr id="1" name=""/>
        <p:cNvGrpSpPr/>
        <p:nvPr/>
      </p:nvGrpSpPr>
      <p:grpSpPr>
        <a:xfrm>
          <a:off x="0" y="0"/>
          <a:ext cx="0" cy="0"/>
          <a:chOff x="0" y="0"/>
          <a:chExt cx="0" cy="0"/>
        </a:xfrm>
      </p:grpSpPr>
      <p:sp>
        <p:nvSpPr>
          <p:cNvPr id="35" name="Rectangle 34"/>
          <p:cNvSpPr>
            <a:spLocks/>
          </p:cNvSpPr>
          <p:nvPr userDrawn="1"/>
        </p:nvSpPr>
        <p:spPr>
          <a:xfrm>
            <a:off x="1530791" y="1047979"/>
            <a:ext cx="1544172" cy="10262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36" name="Rectangle 35"/>
          <p:cNvSpPr>
            <a:spLocks/>
          </p:cNvSpPr>
          <p:nvPr userDrawn="1"/>
        </p:nvSpPr>
        <p:spPr>
          <a:xfrm>
            <a:off x="3306533" y="1047979"/>
            <a:ext cx="1544172" cy="10262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37" name="Rectangle 36"/>
          <p:cNvSpPr>
            <a:spLocks/>
          </p:cNvSpPr>
          <p:nvPr userDrawn="1"/>
        </p:nvSpPr>
        <p:spPr>
          <a:xfrm>
            <a:off x="5082277" y="1047979"/>
            <a:ext cx="1544172" cy="10262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38" name="Rectangle 37"/>
          <p:cNvSpPr>
            <a:spLocks/>
          </p:cNvSpPr>
          <p:nvPr userDrawn="1"/>
        </p:nvSpPr>
        <p:spPr>
          <a:xfrm>
            <a:off x="6858019" y="1047979"/>
            <a:ext cx="1544172" cy="10262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39" name="Rectangle 38"/>
          <p:cNvSpPr>
            <a:spLocks/>
          </p:cNvSpPr>
          <p:nvPr userDrawn="1"/>
        </p:nvSpPr>
        <p:spPr>
          <a:xfrm>
            <a:off x="8633763" y="1047979"/>
            <a:ext cx="1544172" cy="10262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40" name="Rectangle 39"/>
          <p:cNvSpPr>
            <a:spLocks/>
          </p:cNvSpPr>
          <p:nvPr userDrawn="1"/>
        </p:nvSpPr>
        <p:spPr>
          <a:xfrm>
            <a:off x="10409505" y="1047979"/>
            <a:ext cx="1544172" cy="10262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41" name="Rectangle 40"/>
          <p:cNvSpPr>
            <a:spLocks/>
          </p:cNvSpPr>
          <p:nvPr userDrawn="1"/>
        </p:nvSpPr>
        <p:spPr>
          <a:xfrm>
            <a:off x="1530791" y="2280069"/>
            <a:ext cx="1544172" cy="10262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42" name="Rectangle 41"/>
          <p:cNvSpPr>
            <a:spLocks/>
          </p:cNvSpPr>
          <p:nvPr userDrawn="1"/>
        </p:nvSpPr>
        <p:spPr>
          <a:xfrm>
            <a:off x="3306533" y="2280069"/>
            <a:ext cx="1544172" cy="10262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43" name="Rectangle 42"/>
          <p:cNvSpPr>
            <a:spLocks/>
          </p:cNvSpPr>
          <p:nvPr userDrawn="1"/>
        </p:nvSpPr>
        <p:spPr>
          <a:xfrm>
            <a:off x="5082277" y="2280069"/>
            <a:ext cx="1544172" cy="10262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44" name="Rectangle 43"/>
          <p:cNvSpPr>
            <a:spLocks/>
          </p:cNvSpPr>
          <p:nvPr userDrawn="1"/>
        </p:nvSpPr>
        <p:spPr>
          <a:xfrm>
            <a:off x="6858019" y="2280069"/>
            <a:ext cx="1544172" cy="10262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45" name="Rectangle 44"/>
          <p:cNvSpPr>
            <a:spLocks/>
          </p:cNvSpPr>
          <p:nvPr userDrawn="1"/>
        </p:nvSpPr>
        <p:spPr>
          <a:xfrm>
            <a:off x="8633763" y="2280069"/>
            <a:ext cx="1544172" cy="10262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46" name="Rectangle 45"/>
          <p:cNvSpPr>
            <a:spLocks/>
          </p:cNvSpPr>
          <p:nvPr userDrawn="1"/>
        </p:nvSpPr>
        <p:spPr>
          <a:xfrm>
            <a:off x="10409505" y="2280069"/>
            <a:ext cx="1544172" cy="10262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47" name="Rectangle 46"/>
          <p:cNvSpPr>
            <a:spLocks/>
          </p:cNvSpPr>
          <p:nvPr userDrawn="1"/>
        </p:nvSpPr>
        <p:spPr>
          <a:xfrm>
            <a:off x="1530791" y="3542559"/>
            <a:ext cx="1544172" cy="10262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48" name="Rectangle 47"/>
          <p:cNvSpPr>
            <a:spLocks/>
          </p:cNvSpPr>
          <p:nvPr userDrawn="1"/>
        </p:nvSpPr>
        <p:spPr>
          <a:xfrm>
            <a:off x="3306533" y="3542559"/>
            <a:ext cx="1544172" cy="10262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49" name="Rectangle 48"/>
          <p:cNvSpPr>
            <a:spLocks/>
          </p:cNvSpPr>
          <p:nvPr userDrawn="1"/>
        </p:nvSpPr>
        <p:spPr>
          <a:xfrm>
            <a:off x="5082277" y="3542559"/>
            <a:ext cx="1544172" cy="10262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50" name="Rectangle 49"/>
          <p:cNvSpPr>
            <a:spLocks/>
          </p:cNvSpPr>
          <p:nvPr userDrawn="1"/>
        </p:nvSpPr>
        <p:spPr>
          <a:xfrm>
            <a:off x="6858019" y="3542559"/>
            <a:ext cx="1544172" cy="10262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51" name="Rectangle 50"/>
          <p:cNvSpPr>
            <a:spLocks/>
          </p:cNvSpPr>
          <p:nvPr userDrawn="1"/>
        </p:nvSpPr>
        <p:spPr>
          <a:xfrm>
            <a:off x="8633763" y="3542559"/>
            <a:ext cx="1544172" cy="10262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52" name="Rectangle 51"/>
          <p:cNvSpPr>
            <a:spLocks/>
          </p:cNvSpPr>
          <p:nvPr userDrawn="1"/>
        </p:nvSpPr>
        <p:spPr>
          <a:xfrm>
            <a:off x="10409505" y="3542559"/>
            <a:ext cx="1544172" cy="10262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53" name="Rectangle 52"/>
          <p:cNvSpPr>
            <a:spLocks/>
          </p:cNvSpPr>
          <p:nvPr userDrawn="1"/>
        </p:nvSpPr>
        <p:spPr>
          <a:xfrm>
            <a:off x="1530791" y="4774649"/>
            <a:ext cx="1544172" cy="10262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54" name="Rectangle 53"/>
          <p:cNvSpPr>
            <a:spLocks/>
          </p:cNvSpPr>
          <p:nvPr userDrawn="1"/>
        </p:nvSpPr>
        <p:spPr>
          <a:xfrm>
            <a:off x="3306533" y="4774649"/>
            <a:ext cx="1544172" cy="10262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55" name="Rectangle 54"/>
          <p:cNvSpPr>
            <a:spLocks/>
          </p:cNvSpPr>
          <p:nvPr userDrawn="1"/>
        </p:nvSpPr>
        <p:spPr>
          <a:xfrm>
            <a:off x="5082277" y="4774649"/>
            <a:ext cx="1544172" cy="10262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56" name="Rectangle 55"/>
          <p:cNvSpPr>
            <a:spLocks/>
          </p:cNvSpPr>
          <p:nvPr userDrawn="1"/>
        </p:nvSpPr>
        <p:spPr>
          <a:xfrm>
            <a:off x="6858019" y="4774649"/>
            <a:ext cx="1544172" cy="10262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57" name="Rectangle 56"/>
          <p:cNvSpPr>
            <a:spLocks/>
          </p:cNvSpPr>
          <p:nvPr userDrawn="1"/>
        </p:nvSpPr>
        <p:spPr>
          <a:xfrm>
            <a:off x="8633763" y="4774649"/>
            <a:ext cx="1544172" cy="10262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58" name="Rectangle 57"/>
          <p:cNvSpPr>
            <a:spLocks/>
          </p:cNvSpPr>
          <p:nvPr userDrawn="1"/>
        </p:nvSpPr>
        <p:spPr>
          <a:xfrm>
            <a:off x="10409505" y="4774649"/>
            <a:ext cx="1544172" cy="10262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726994914"/>
      </p:ext>
    </p:extLst>
  </p:cSld>
  <p:clrMapOvr>
    <a:masterClrMapping/>
  </p:clrMapOvr>
  <p:transition spd="slow">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LOGOS x15 Slide">
    <p:spTree>
      <p:nvGrpSpPr>
        <p:cNvPr id="1" name=""/>
        <p:cNvGrpSpPr/>
        <p:nvPr/>
      </p:nvGrpSpPr>
      <p:grpSpPr>
        <a:xfrm>
          <a:off x="0" y="0"/>
          <a:ext cx="0" cy="0"/>
          <a:chOff x="0" y="0"/>
          <a:chExt cx="0" cy="0"/>
        </a:xfrm>
      </p:grpSpPr>
      <p:sp>
        <p:nvSpPr>
          <p:cNvPr id="3" name="Rectangle 2"/>
          <p:cNvSpPr>
            <a:spLocks/>
          </p:cNvSpPr>
          <p:nvPr userDrawn="1"/>
        </p:nvSpPr>
        <p:spPr>
          <a:xfrm>
            <a:off x="1977710" y="1301651"/>
            <a:ext cx="1698589" cy="1241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400">
              <a:solidFill>
                <a:schemeClr val="tx1"/>
              </a:solidFill>
            </a:endParaRPr>
          </a:p>
        </p:txBody>
      </p:sp>
      <p:sp>
        <p:nvSpPr>
          <p:cNvPr id="4" name="Rectangle 3"/>
          <p:cNvSpPr>
            <a:spLocks/>
          </p:cNvSpPr>
          <p:nvPr userDrawn="1"/>
        </p:nvSpPr>
        <p:spPr>
          <a:xfrm>
            <a:off x="3931026" y="1301651"/>
            <a:ext cx="1698589" cy="1241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400">
              <a:solidFill>
                <a:schemeClr val="tx1"/>
              </a:solidFill>
            </a:endParaRPr>
          </a:p>
        </p:txBody>
      </p:sp>
      <p:sp>
        <p:nvSpPr>
          <p:cNvPr id="5" name="Rectangle 4"/>
          <p:cNvSpPr>
            <a:spLocks/>
          </p:cNvSpPr>
          <p:nvPr userDrawn="1"/>
        </p:nvSpPr>
        <p:spPr>
          <a:xfrm>
            <a:off x="5884345" y="1301651"/>
            <a:ext cx="1698589" cy="1241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400">
              <a:solidFill>
                <a:schemeClr val="tx1"/>
              </a:solidFill>
            </a:endParaRPr>
          </a:p>
        </p:txBody>
      </p:sp>
      <p:sp>
        <p:nvSpPr>
          <p:cNvPr id="6" name="Rectangle 5"/>
          <p:cNvSpPr>
            <a:spLocks/>
          </p:cNvSpPr>
          <p:nvPr userDrawn="1"/>
        </p:nvSpPr>
        <p:spPr>
          <a:xfrm>
            <a:off x="7837661" y="1301651"/>
            <a:ext cx="1698589" cy="1241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400">
              <a:solidFill>
                <a:schemeClr val="tx1"/>
              </a:solidFill>
            </a:endParaRPr>
          </a:p>
        </p:txBody>
      </p:sp>
      <p:sp>
        <p:nvSpPr>
          <p:cNvPr id="7" name="Rectangle 6"/>
          <p:cNvSpPr>
            <a:spLocks/>
          </p:cNvSpPr>
          <p:nvPr userDrawn="1"/>
        </p:nvSpPr>
        <p:spPr>
          <a:xfrm>
            <a:off x="9790978" y="1301651"/>
            <a:ext cx="1698589" cy="1241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400">
              <a:solidFill>
                <a:schemeClr val="tx1"/>
              </a:solidFill>
            </a:endParaRPr>
          </a:p>
        </p:txBody>
      </p:sp>
      <p:sp>
        <p:nvSpPr>
          <p:cNvPr id="8" name="Rectangle 7"/>
          <p:cNvSpPr>
            <a:spLocks/>
          </p:cNvSpPr>
          <p:nvPr userDrawn="1"/>
        </p:nvSpPr>
        <p:spPr>
          <a:xfrm>
            <a:off x="1977710" y="2792480"/>
            <a:ext cx="1698589" cy="1241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400">
              <a:solidFill>
                <a:schemeClr val="tx1"/>
              </a:solidFill>
            </a:endParaRPr>
          </a:p>
        </p:txBody>
      </p:sp>
      <p:sp>
        <p:nvSpPr>
          <p:cNvPr id="9" name="Rectangle 8"/>
          <p:cNvSpPr>
            <a:spLocks/>
          </p:cNvSpPr>
          <p:nvPr userDrawn="1"/>
        </p:nvSpPr>
        <p:spPr>
          <a:xfrm>
            <a:off x="3931026" y="2792480"/>
            <a:ext cx="1698589" cy="1241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400">
              <a:solidFill>
                <a:schemeClr val="tx1"/>
              </a:solidFill>
            </a:endParaRPr>
          </a:p>
        </p:txBody>
      </p:sp>
      <p:sp>
        <p:nvSpPr>
          <p:cNvPr id="10" name="Rectangle 9"/>
          <p:cNvSpPr>
            <a:spLocks/>
          </p:cNvSpPr>
          <p:nvPr userDrawn="1"/>
        </p:nvSpPr>
        <p:spPr>
          <a:xfrm>
            <a:off x="5884345" y="2792480"/>
            <a:ext cx="1698589" cy="1241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400">
              <a:solidFill>
                <a:schemeClr val="tx1"/>
              </a:solidFill>
            </a:endParaRPr>
          </a:p>
        </p:txBody>
      </p:sp>
      <p:sp>
        <p:nvSpPr>
          <p:cNvPr id="11" name="Rectangle 10"/>
          <p:cNvSpPr>
            <a:spLocks/>
          </p:cNvSpPr>
          <p:nvPr userDrawn="1"/>
        </p:nvSpPr>
        <p:spPr>
          <a:xfrm>
            <a:off x="7837661" y="2792480"/>
            <a:ext cx="1698589" cy="1241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400">
              <a:solidFill>
                <a:schemeClr val="tx1"/>
              </a:solidFill>
            </a:endParaRPr>
          </a:p>
        </p:txBody>
      </p:sp>
      <p:sp>
        <p:nvSpPr>
          <p:cNvPr id="12" name="Rectangle 11"/>
          <p:cNvSpPr>
            <a:spLocks/>
          </p:cNvSpPr>
          <p:nvPr userDrawn="1"/>
        </p:nvSpPr>
        <p:spPr>
          <a:xfrm>
            <a:off x="9790978" y="2792480"/>
            <a:ext cx="1698589" cy="1241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400">
              <a:solidFill>
                <a:schemeClr val="tx1"/>
              </a:solidFill>
            </a:endParaRPr>
          </a:p>
        </p:txBody>
      </p:sp>
      <p:sp>
        <p:nvSpPr>
          <p:cNvPr id="13" name="Rectangle 12"/>
          <p:cNvSpPr>
            <a:spLocks/>
          </p:cNvSpPr>
          <p:nvPr userDrawn="1"/>
        </p:nvSpPr>
        <p:spPr>
          <a:xfrm>
            <a:off x="1977710" y="4320092"/>
            <a:ext cx="1698589" cy="1241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400">
              <a:solidFill>
                <a:schemeClr val="tx1"/>
              </a:solidFill>
            </a:endParaRPr>
          </a:p>
        </p:txBody>
      </p:sp>
      <p:sp>
        <p:nvSpPr>
          <p:cNvPr id="14" name="Rectangle 13"/>
          <p:cNvSpPr>
            <a:spLocks/>
          </p:cNvSpPr>
          <p:nvPr userDrawn="1"/>
        </p:nvSpPr>
        <p:spPr>
          <a:xfrm>
            <a:off x="3931026" y="4320092"/>
            <a:ext cx="1698589" cy="1241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400">
              <a:solidFill>
                <a:schemeClr val="tx1"/>
              </a:solidFill>
            </a:endParaRPr>
          </a:p>
        </p:txBody>
      </p:sp>
      <p:sp>
        <p:nvSpPr>
          <p:cNvPr id="15" name="Rectangle 14"/>
          <p:cNvSpPr>
            <a:spLocks/>
          </p:cNvSpPr>
          <p:nvPr userDrawn="1"/>
        </p:nvSpPr>
        <p:spPr>
          <a:xfrm>
            <a:off x="5884345" y="4320092"/>
            <a:ext cx="1698589" cy="1241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400">
              <a:solidFill>
                <a:schemeClr val="tx1"/>
              </a:solidFill>
            </a:endParaRPr>
          </a:p>
        </p:txBody>
      </p:sp>
      <p:sp>
        <p:nvSpPr>
          <p:cNvPr id="16" name="Rectangle 15"/>
          <p:cNvSpPr>
            <a:spLocks/>
          </p:cNvSpPr>
          <p:nvPr userDrawn="1"/>
        </p:nvSpPr>
        <p:spPr>
          <a:xfrm>
            <a:off x="7837661" y="4320092"/>
            <a:ext cx="1698589" cy="1241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400">
              <a:solidFill>
                <a:schemeClr val="tx1"/>
              </a:solidFill>
            </a:endParaRPr>
          </a:p>
        </p:txBody>
      </p:sp>
      <p:sp>
        <p:nvSpPr>
          <p:cNvPr id="17" name="Rectangle 16"/>
          <p:cNvSpPr>
            <a:spLocks/>
          </p:cNvSpPr>
          <p:nvPr userDrawn="1"/>
        </p:nvSpPr>
        <p:spPr>
          <a:xfrm>
            <a:off x="9790978" y="4320092"/>
            <a:ext cx="1698589" cy="1241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400">
              <a:solidFill>
                <a:schemeClr val="tx1"/>
              </a:solidFill>
            </a:endParaRPr>
          </a:p>
        </p:txBody>
      </p:sp>
    </p:spTree>
    <p:extLst>
      <p:ext uri="{BB962C8B-B14F-4D97-AF65-F5344CB8AC3E}">
        <p14:creationId xmlns:p14="http://schemas.microsoft.com/office/powerpoint/2010/main" val="2509415268"/>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sic PICTURE Slide">
    <p:spTree>
      <p:nvGrpSpPr>
        <p:cNvPr id="1" name=""/>
        <p:cNvGrpSpPr/>
        <p:nvPr/>
      </p:nvGrpSpPr>
      <p:grpSpPr>
        <a:xfrm>
          <a:off x="0" y="0"/>
          <a:ext cx="0" cy="0"/>
          <a:chOff x="0" y="0"/>
          <a:chExt cx="0" cy="0"/>
        </a:xfrm>
      </p:grpSpPr>
      <p:sp>
        <p:nvSpPr>
          <p:cNvPr id="3" name="Picture Placeholder 25"/>
          <p:cNvSpPr>
            <a:spLocks noGrp="1"/>
          </p:cNvSpPr>
          <p:nvPr>
            <p:ph type="pic" sz="quarter" idx="21"/>
          </p:nvPr>
        </p:nvSpPr>
        <p:spPr>
          <a:xfrm>
            <a:off x="6994365" y="1671343"/>
            <a:ext cx="5468075" cy="3950031"/>
          </a:xfrm>
          <a:prstGeom prst="rect">
            <a:avLst/>
          </a:prstGeom>
          <a:solidFill>
            <a:schemeClr val="bg1">
              <a:lumMod val="50000"/>
            </a:schemeClr>
          </a:solidFill>
        </p:spPr>
        <p:txBody>
          <a:bodyPr vert="horz" lIns="129625" tIns="64813" rIns="129625" bIns="64813"/>
          <a:lstStyle>
            <a:lvl1pPr>
              <a:defRPr sz="1700">
                <a:solidFill>
                  <a:schemeClr val="tx2"/>
                </a:solidFill>
                <a:latin typeface="Arial"/>
                <a:cs typeface="Arial"/>
              </a:defRPr>
            </a:lvl1pPr>
          </a:lstStyle>
          <a:p>
            <a:endParaRPr lang="en-US" dirty="0"/>
          </a:p>
        </p:txBody>
      </p:sp>
      <p:sp>
        <p:nvSpPr>
          <p:cNvPr id="5" name="Text Placeholder 10"/>
          <p:cNvSpPr>
            <a:spLocks noGrp="1"/>
          </p:cNvSpPr>
          <p:nvPr>
            <p:ph type="body" sz="quarter" idx="24" hasCustomPrompt="1"/>
          </p:nvPr>
        </p:nvSpPr>
        <p:spPr>
          <a:xfrm>
            <a:off x="7190650" y="4343411"/>
            <a:ext cx="5076864" cy="419874"/>
          </a:xfrm>
          <a:prstGeom prst="rect">
            <a:avLst/>
          </a:prstGeom>
        </p:spPr>
        <p:txBody>
          <a:bodyPr vert="horz" lIns="0" tIns="0" rIns="0" bIns="0" anchor="t" anchorCtr="0"/>
          <a:lstStyle>
            <a:lvl1pPr>
              <a:defRPr sz="2000" b="1" i="0">
                <a:solidFill>
                  <a:schemeClr val="bg1"/>
                </a:solidFill>
                <a:latin typeface="Arial"/>
                <a:cs typeface="Arial"/>
              </a:defRPr>
            </a:lvl1pPr>
          </a:lstStyle>
          <a:p>
            <a:pPr lvl="0"/>
            <a:r>
              <a:rPr lang="en-GB" dirty="0"/>
              <a:t>Picture Caption Head</a:t>
            </a:r>
            <a:endParaRPr lang="en-US" dirty="0"/>
          </a:p>
        </p:txBody>
      </p:sp>
      <p:sp>
        <p:nvSpPr>
          <p:cNvPr id="4" name="Text Placeholder 10"/>
          <p:cNvSpPr>
            <a:spLocks noGrp="1"/>
          </p:cNvSpPr>
          <p:nvPr>
            <p:ph type="body" sz="quarter" idx="23" hasCustomPrompt="1"/>
          </p:nvPr>
        </p:nvSpPr>
        <p:spPr>
          <a:xfrm>
            <a:off x="7190649" y="4767957"/>
            <a:ext cx="5076866" cy="853415"/>
          </a:xfrm>
          <a:prstGeom prst="rect">
            <a:avLst/>
          </a:prstGeom>
        </p:spPr>
        <p:txBody>
          <a:bodyPr vert="horz" lIns="0" tIns="0" rIns="0" bIns="0" anchor="t" anchorCtr="0"/>
          <a:lstStyle>
            <a:lvl1pPr>
              <a:defRPr sz="1600" b="0" i="0">
                <a:solidFill>
                  <a:schemeClr val="bg1"/>
                </a:solidFill>
                <a:latin typeface="Arial Unicode MS"/>
                <a:cs typeface="Arial Unicode MS"/>
              </a:defRPr>
            </a:lvl1pPr>
          </a:lstStyle>
          <a:p>
            <a:pPr lvl="0"/>
            <a:r>
              <a:rPr lang="en-GB" dirty="0"/>
              <a:t>Picture Caption </a:t>
            </a: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consectetuer</a:t>
            </a:r>
            <a:r>
              <a:rPr lang="en-GB" dirty="0"/>
              <a:t> </a:t>
            </a:r>
            <a:r>
              <a:rPr lang="en-GB" dirty="0" err="1"/>
              <a:t>adipiscing</a:t>
            </a:r>
            <a:r>
              <a:rPr lang="en-GB" dirty="0"/>
              <a:t> </a:t>
            </a:r>
            <a:r>
              <a:rPr lang="en-GB" dirty="0" err="1"/>
              <a:t>elit</a:t>
            </a:r>
            <a:r>
              <a:rPr lang="en-GB" dirty="0"/>
              <a:t>, </a:t>
            </a:r>
            <a:r>
              <a:rPr lang="en-GB" dirty="0" err="1"/>
              <a:t>sed</a:t>
            </a:r>
            <a:r>
              <a:rPr lang="en-GB" dirty="0"/>
              <a:t> </a:t>
            </a:r>
            <a:r>
              <a:rPr lang="en-GB" dirty="0" err="1"/>
              <a:t>diam</a:t>
            </a:r>
            <a:r>
              <a:rPr lang="en-GB" dirty="0"/>
              <a:t> </a:t>
            </a:r>
            <a:r>
              <a:rPr lang="en-GB" dirty="0" err="1"/>
              <a:t>nonummy</a:t>
            </a:r>
            <a:r>
              <a:rPr lang="en-GB" dirty="0"/>
              <a:t> </a:t>
            </a:r>
            <a:r>
              <a:rPr lang="en-GB" dirty="0" err="1"/>
              <a:t>nibh</a:t>
            </a:r>
            <a:r>
              <a:rPr lang="en-GB" dirty="0"/>
              <a:t> </a:t>
            </a:r>
            <a:r>
              <a:rPr lang="en-GB" dirty="0" err="1"/>
              <a:t>euismod</a:t>
            </a:r>
            <a:r>
              <a:rPr lang="en-GB" dirty="0"/>
              <a:t> </a:t>
            </a:r>
            <a:r>
              <a:rPr lang="en-GB" dirty="0" err="1"/>
              <a:t>tincidunt</a:t>
            </a:r>
            <a:r>
              <a:rPr lang="en-GB" dirty="0"/>
              <a:t> </a:t>
            </a:r>
            <a:r>
              <a:rPr lang="en-GB" dirty="0" err="1"/>
              <a:t>ut</a:t>
            </a:r>
            <a:r>
              <a:rPr lang="en-GB" dirty="0"/>
              <a:t> </a:t>
            </a:r>
            <a:r>
              <a:rPr lang="en-GB" dirty="0" err="1"/>
              <a:t>laoreet</a:t>
            </a:r>
            <a:r>
              <a:rPr lang="en-GB" dirty="0"/>
              <a:t> </a:t>
            </a:r>
            <a:r>
              <a:rPr lang="en-GB" dirty="0" err="1"/>
              <a:t>dolore</a:t>
            </a:r>
            <a:r>
              <a:rPr lang="en-GB" dirty="0"/>
              <a:t> magna.</a:t>
            </a:r>
            <a:endParaRPr lang="en-US" dirty="0"/>
          </a:p>
        </p:txBody>
      </p:sp>
      <p:sp>
        <p:nvSpPr>
          <p:cNvPr id="10" name="Text Placeholder 7"/>
          <p:cNvSpPr>
            <a:spLocks noGrp="1"/>
          </p:cNvSpPr>
          <p:nvPr>
            <p:ph type="body" sz="quarter" idx="18" hasCustomPrompt="1"/>
          </p:nvPr>
        </p:nvSpPr>
        <p:spPr>
          <a:xfrm>
            <a:off x="1019777" y="5387062"/>
            <a:ext cx="5463574" cy="274071"/>
          </a:xfrm>
          <a:prstGeom prst="rect">
            <a:avLst/>
          </a:prstGeom>
        </p:spPr>
        <p:txBody>
          <a:bodyPr vert="horz" lIns="0" tIns="0" rIns="0" bIns="0" anchor="b"/>
          <a:lstStyle>
            <a:lvl1pPr algn="l">
              <a:defRPr sz="1600" b="1">
                <a:solidFill>
                  <a:schemeClr val="tx1">
                    <a:lumMod val="65000"/>
                    <a:lumOff val="35000"/>
                  </a:schemeClr>
                </a:solidFill>
                <a:latin typeface="Arial"/>
                <a:cs typeface="Arial"/>
              </a:defRPr>
            </a:lvl1pPr>
          </a:lstStyle>
          <a:p>
            <a:pPr lvl="0"/>
            <a:r>
              <a:rPr lang="en-GB" dirty="0"/>
              <a:t>Quote Credit</a:t>
            </a:r>
            <a:endParaRPr lang="en-US" dirty="0"/>
          </a:p>
        </p:txBody>
      </p:sp>
      <p:sp>
        <p:nvSpPr>
          <p:cNvPr id="11" name="Text Placeholder 10"/>
          <p:cNvSpPr>
            <a:spLocks noGrp="1"/>
          </p:cNvSpPr>
          <p:nvPr>
            <p:ph type="body" sz="quarter" idx="22" hasCustomPrompt="1"/>
          </p:nvPr>
        </p:nvSpPr>
        <p:spPr>
          <a:xfrm>
            <a:off x="1019777" y="4394785"/>
            <a:ext cx="5463574" cy="947044"/>
          </a:xfrm>
          <a:prstGeom prst="rect">
            <a:avLst/>
          </a:prstGeom>
        </p:spPr>
        <p:txBody>
          <a:bodyPr vert="horz" lIns="0" tIns="0" rIns="0" bIns="0" anchor="b" anchorCtr="0"/>
          <a:lstStyle>
            <a:lvl1pPr>
              <a:defRPr sz="2000" b="0" i="1">
                <a:solidFill>
                  <a:schemeClr val="tx1">
                    <a:lumMod val="65000"/>
                    <a:lumOff val="35000"/>
                  </a:schemeClr>
                </a:solidFill>
                <a:latin typeface="Arial"/>
                <a:cs typeface="Arial"/>
              </a:defRPr>
            </a:lvl1pPr>
          </a:lstStyle>
          <a:p>
            <a:pPr lvl="0"/>
            <a:r>
              <a:rPr lang="en-GB" dirty="0"/>
              <a:t>“Quote </a:t>
            </a: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consectetuer</a:t>
            </a:r>
            <a:r>
              <a:rPr lang="en-GB" dirty="0"/>
              <a:t> </a:t>
            </a:r>
            <a:r>
              <a:rPr lang="en-GB" dirty="0" err="1"/>
              <a:t>adipiscing</a:t>
            </a:r>
            <a:r>
              <a:rPr lang="en-GB" dirty="0"/>
              <a:t> </a:t>
            </a:r>
            <a:r>
              <a:rPr lang="en-GB" dirty="0" err="1"/>
              <a:t>elit</a:t>
            </a:r>
            <a:r>
              <a:rPr lang="en-GB" dirty="0"/>
              <a:t>, </a:t>
            </a:r>
            <a:r>
              <a:rPr lang="en-GB" dirty="0" err="1"/>
              <a:t>sed</a:t>
            </a:r>
            <a:r>
              <a:rPr lang="en-GB" dirty="0"/>
              <a:t> </a:t>
            </a:r>
            <a:r>
              <a:rPr lang="en-GB" dirty="0" err="1"/>
              <a:t>diam</a:t>
            </a:r>
            <a:r>
              <a:rPr lang="en-GB" dirty="0"/>
              <a:t> </a:t>
            </a:r>
            <a:r>
              <a:rPr lang="en-GB" dirty="0" err="1"/>
              <a:t>nonummy</a:t>
            </a:r>
            <a:r>
              <a:rPr lang="en-GB" dirty="0"/>
              <a:t> </a:t>
            </a:r>
            <a:r>
              <a:rPr lang="en-GB" dirty="0" err="1"/>
              <a:t>nibh</a:t>
            </a:r>
            <a:r>
              <a:rPr lang="en-GB" dirty="0"/>
              <a:t> </a:t>
            </a:r>
            <a:r>
              <a:rPr lang="en-GB" dirty="0" err="1"/>
              <a:t>euismod</a:t>
            </a:r>
            <a:r>
              <a:rPr lang="en-GB" dirty="0"/>
              <a:t> </a:t>
            </a:r>
            <a:r>
              <a:rPr lang="en-GB" dirty="0" err="1"/>
              <a:t>tincidunt</a:t>
            </a:r>
            <a:r>
              <a:rPr lang="en-GB" dirty="0"/>
              <a:t> </a:t>
            </a:r>
            <a:r>
              <a:rPr lang="en-GB" dirty="0" err="1"/>
              <a:t>ut</a:t>
            </a:r>
            <a:r>
              <a:rPr lang="en-GB" dirty="0"/>
              <a:t> </a:t>
            </a:r>
            <a:r>
              <a:rPr lang="en-GB" dirty="0" err="1"/>
              <a:t>laoreet</a:t>
            </a:r>
            <a:r>
              <a:rPr lang="en-GB" dirty="0"/>
              <a:t> </a:t>
            </a:r>
            <a:r>
              <a:rPr lang="en-GB" dirty="0" err="1"/>
              <a:t>dolore</a:t>
            </a:r>
            <a:r>
              <a:rPr lang="en-GB" dirty="0"/>
              <a:t>”</a:t>
            </a:r>
            <a:endParaRPr lang="en-US" dirty="0"/>
          </a:p>
        </p:txBody>
      </p:sp>
      <p:sp>
        <p:nvSpPr>
          <p:cNvPr id="9" name="Text Placeholder 10"/>
          <p:cNvSpPr>
            <a:spLocks noGrp="1"/>
          </p:cNvSpPr>
          <p:nvPr>
            <p:ph type="body" sz="quarter" idx="26" hasCustomPrompt="1"/>
          </p:nvPr>
        </p:nvSpPr>
        <p:spPr>
          <a:xfrm>
            <a:off x="1019777" y="1605063"/>
            <a:ext cx="5463574" cy="2156370"/>
          </a:xfrm>
          <a:prstGeom prst="rect">
            <a:avLst/>
          </a:prstGeom>
        </p:spPr>
        <p:txBody>
          <a:bodyPr vert="horz" lIns="0" tIns="0" rIns="0" bIns="0" anchor="t" anchorCtr="0"/>
          <a:lstStyle>
            <a:lvl1pPr>
              <a:spcBef>
                <a:spcPts val="0"/>
              </a:spcBef>
              <a:spcAft>
                <a:spcPts val="1276"/>
              </a:spcAft>
              <a:defRPr sz="2000" b="0" i="0">
                <a:solidFill>
                  <a:schemeClr val="tx1">
                    <a:lumMod val="65000"/>
                    <a:lumOff val="35000"/>
                  </a:schemeClr>
                </a:solidFill>
                <a:latin typeface="Arial Unicode MS"/>
                <a:cs typeface="Arial Unicode MS"/>
              </a:defRPr>
            </a:lvl1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consectetuer</a:t>
            </a:r>
            <a:r>
              <a:rPr lang="en-GB" dirty="0"/>
              <a:t> </a:t>
            </a:r>
            <a:r>
              <a:rPr lang="en-GB" dirty="0" err="1"/>
              <a:t>adipiscing</a:t>
            </a:r>
            <a:r>
              <a:rPr lang="en-GB" dirty="0"/>
              <a:t> </a:t>
            </a:r>
            <a:r>
              <a:rPr lang="en-GB" dirty="0" err="1"/>
              <a:t>elit</a:t>
            </a:r>
            <a:r>
              <a:rPr lang="en-GB" dirty="0"/>
              <a:t>, </a:t>
            </a:r>
            <a:r>
              <a:rPr lang="en-GB" dirty="0" err="1"/>
              <a:t>sed</a:t>
            </a:r>
            <a:r>
              <a:rPr lang="en-GB" dirty="0"/>
              <a:t> </a:t>
            </a:r>
            <a:r>
              <a:rPr lang="en-GB" dirty="0" err="1"/>
              <a:t>diam</a:t>
            </a:r>
            <a:r>
              <a:rPr lang="en-GB" dirty="0"/>
              <a:t> </a:t>
            </a:r>
            <a:r>
              <a:rPr lang="en-GB" dirty="0" err="1"/>
              <a:t>nonummy</a:t>
            </a:r>
            <a:r>
              <a:rPr lang="en-GB" dirty="0"/>
              <a:t> </a:t>
            </a:r>
            <a:r>
              <a:rPr lang="en-GB" dirty="0" err="1"/>
              <a:t>nibh</a:t>
            </a:r>
            <a:r>
              <a:rPr lang="en-GB" dirty="0"/>
              <a:t> </a:t>
            </a:r>
            <a:r>
              <a:rPr lang="en-GB" dirty="0" err="1"/>
              <a:t>euismod</a:t>
            </a:r>
            <a:r>
              <a:rPr lang="en-GB" dirty="0"/>
              <a:t> </a:t>
            </a:r>
            <a:r>
              <a:rPr lang="en-GB" dirty="0" err="1"/>
              <a:t>tincidunt</a:t>
            </a:r>
            <a:r>
              <a:rPr lang="en-GB" dirty="0"/>
              <a:t> </a:t>
            </a:r>
            <a:r>
              <a:rPr lang="en-GB" dirty="0" err="1"/>
              <a:t>ut</a:t>
            </a:r>
            <a:r>
              <a:rPr lang="en-GB" dirty="0"/>
              <a:t> </a:t>
            </a:r>
            <a:r>
              <a:rPr lang="en-GB" dirty="0" err="1"/>
              <a:t>laoreet</a:t>
            </a:r>
            <a:r>
              <a:rPr lang="en-GB" dirty="0"/>
              <a:t> </a:t>
            </a:r>
            <a:r>
              <a:rPr lang="en-GB" dirty="0" err="1"/>
              <a:t>dolore</a:t>
            </a:r>
            <a:r>
              <a:rPr lang="en-GB" dirty="0"/>
              <a:t> magna </a:t>
            </a:r>
            <a:r>
              <a:rPr lang="en-GB" dirty="0" err="1"/>
              <a:t>aliquam</a:t>
            </a:r>
            <a:r>
              <a:rPr lang="en-GB" dirty="0"/>
              <a:t> </a:t>
            </a:r>
            <a:r>
              <a:rPr lang="en-GB" dirty="0" err="1"/>
              <a:t>erat</a:t>
            </a:r>
            <a:r>
              <a:rPr lang="en-GB" dirty="0"/>
              <a:t> </a:t>
            </a:r>
            <a:r>
              <a:rPr lang="en-GB" dirty="0" err="1"/>
              <a:t>volutpat</a:t>
            </a:r>
            <a:r>
              <a:rPr lang="en-GB" dirty="0"/>
              <a:t>. </a:t>
            </a:r>
            <a:r>
              <a:rPr lang="en-GB" dirty="0" err="1"/>
              <a:t>Ut</a:t>
            </a:r>
            <a:r>
              <a:rPr lang="en-GB" dirty="0"/>
              <a:t> </a:t>
            </a:r>
            <a:r>
              <a:rPr lang="en-GB" dirty="0" err="1"/>
              <a:t>wisi</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a:t>
            </a:r>
            <a:r>
              <a:rPr lang="en-GB" dirty="0" err="1"/>
              <a:t>exerci</a:t>
            </a:r>
            <a:r>
              <a:rPr lang="en-GB" dirty="0"/>
              <a:t> </a:t>
            </a:r>
            <a:r>
              <a:rPr lang="en-GB" dirty="0" err="1"/>
              <a:t>tation</a:t>
            </a:r>
            <a:r>
              <a:rPr lang="en-GB" dirty="0"/>
              <a:t> </a:t>
            </a:r>
            <a:r>
              <a:rPr lang="en-GB" dirty="0" err="1"/>
              <a:t>ullamcorper</a:t>
            </a:r>
            <a:r>
              <a:rPr lang="en-GB" dirty="0"/>
              <a:t> </a:t>
            </a:r>
            <a:r>
              <a:rPr lang="en-GB" dirty="0" err="1"/>
              <a:t>suscipit</a:t>
            </a:r>
            <a:r>
              <a:rPr lang="en-GB" dirty="0"/>
              <a:t> </a:t>
            </a:r>
            <a:r>
              <a:rPr lang="en-GB" dirty="0" err="1"/>
              <a:t>lobortis</a:t>
            </a:r>
            <a:r>
              <a:rPr lang="en-GB" dirty="0"/>
              <a:t> </a:t>
            </a:r>
            <a:r>
              <a:rPr lang="en-GB" dirty="0" err="1"/>
              <a:t>nisl</a:t>
            </a:r>
            <a:r>
              <a:rPr lang="en-GB" dirty="0"/>
              <a:t>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endParaRPr lang="en-US" dirty="0"/>
          </a:p>
        </p:txBody>
      </p:sp>
      <p:sp>
        <p:nvSpPr>
          <p:cNvPr id="18" name="Text Placeholder 7"/>
          <p:cNvSpPr>
            <a:spLocks noGrp="1"/>
          </p:cNvSpPr>
          <p:nvPr>
            <p:ph type="body" sz="quarter" idx="13" hasCustomPrompt="1"/>
          </p:nvPr>
        </p:nvSpPr>
        <p:spPr>
          <a:xfrm>
            <a:off x="1019777" y="585263"/>
            <a:ext cx="11442663" cy="543795"/>
          </a:xfrm>
          <a:prstGeom prst="rect">
            <a:avLst/>
          </a:prstGeom>
        </p:spPr>
        <p:txBody>
          <a:bodyPr vert="horz" lIns="0" tIns="0" rIns="0" bIns="0"/>
          <a:lstStyle>
            <a:lvl1pPr algn="l">
              <a:lnSpc>
                <a:spcPct val="80000"/>
              </a:lnSpc>
              <a:defRPr sz="4000">
                <a:solidFill>
                  <a:schemeClr val="tx2"/>
                </a:solidFill>
                <a:latin typeface="Arial Unicode MS"/>
                <a:cs typeface="Arial Unicode MS"/>
              </a:defRPr>
            </a:lvl1pPr>
          </a:lstStyle>
          <a:p>
            <a:pPr lvl="0"/>
            <a:r>
              <a:rPr lang="en-GB" dirty="0"/>
              <a:t>Slide Title</a:t>
            </a:r>
            <a:endParaRPr lang="en-US" dirty="0"/>
          </a:p>
        </p:txBody>
      </p:sp>
      <p:cxnSp>
        <p:nvCxnSpPr>
          <p:cNvPr id="19" name="Straight Connector 18"/>
          <p:cNvCxnSpPr/>
          <p:nvPr userDrawn="1"/>
        </p:nvCxnSpPr>
        <p:spPr>
          <a:xfrm>
            <a:off x="1019777" y="1264825"/>
            <a:ext cx="11442663" cy="0"/>
          </a:xfrm>
          <a:prstGeom prst="line">
            <a:avLst/>
          </a:prstGeom>
          <a:ln w="12700" cmpd="sng">
            <a:solidFill>
              <a:schemeClr val="bg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79194812"/>
      </p:ext>
    </p:extLst>
  </p:cSld>
  <p:clrMapOvr>
    <a:masterClrMapping/>
  </p:clrMapOvr>
  <p:transition spd="slow">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5_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525604196"/>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asic TEXT Slide">
    <p:spTree>
      <p:nvGrpSpPr>
        <p:cNvPr id="1" name=""/>
        <p:cNvGrpSpPr/>
        <p:nvPr/>
      </p:nvGrpSpPr>
      <p:grpSpPr>
        <a:xfrm>
          <a:off x="0" y="0"/>
          <a:ext cx="0" cy="0"/>
          <a:chOff x="0" y="0"/>
          <a:chExt cx="0" cy="0"/>
        </a:xfrm>
      </p:grpSpPr>
      <p:sp>
        <p:nvSpPr>
          <p:cNvPr id="16" name="Text Placeholder 10"/>
          <p:cNvSpPr>
            <a:spLocks noGrp="1"/>
          </p:cNvSpPr>
          <p:nvPr>
            <p:ph type="body" sz="quarter" idx="29" hasCustomPrompt="1"/>
          </p:nvPr>
        </p:nvSpPr>
        <p:spPr>
          <a:xfrm>
            <a:off x="6994365" y="2548565"/>
            <a:ext cx="5463574" cy="3531026"/>
          </a:xfrm>
          <a:prstGeom prst="rect">
            <a:avLst/>
          </a:prstGeom>
        </p:spPr>
        <p:txBody>
          <a:bodyPr vert="horz" lIns="0" tIns="0" rIns="0" bIns="0" anchor="t" anchorCtr="0"/>
          <a:lstStyle>
            <a:lvl1pPr marL="255168" indent="-243048">
              <a:spcBef>
                <a:spcPts val="0"/>
              </a:spcBef>
              <a:spcAft>
                <a:spcPts val="1276"/>
              </a:spcAft>
              <a:buClr>
                <a:schemeClr val="tx2"/>
              </a:buClr>
              <a:buFont typeface="Arial"/>
              <a:buChar char="•"/>
              <a:defRPr sz="2000" b="0" i="0">
                <a:solidFill>
                  <a:schemeClr val="tx1">
                    <a:lumMod val="65000"/>
                    <a:lumOff val="35000"/>
                  </a:schemeClr>
                </a:solidFill>
                <a:latin typeface="Arial"/>
                <a:cs typeface="Arial"/>
              </a:defRPr>
            </a:lvl1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consectetuer</a:t>
            </a:r>
            <a:r>
              <a:rPr lang="en-GB" dirty="0"/>
              <a:t> </a:t>
            </a:r>
            <a:r>
              <a:rPr lang="en-GB" dirty="0" err="1"/>
              <a:t>adipiscing</a:t>
            </a:r>
            <a:r>
              <a:rPr lang="en-GB" dirty="0"/>
              <a:t> </a:t>
            </a:r>
            <a:r>
              <a:rPr lang="en-GB" dirty="0" err="1"/>
              <a:t>elit</a:t>
            </a:r>
            <a:r>
              <a:rPr lang="en-GB" dirty="0"/>
              <a:t>, </a:t>
            </a:r>
            <a:r>
              <a:rPr lang="en-GB" dirty="0" err="1"/>
              <a:t>sed</a:t>
            </a:r>
            <a:r>
              <a:rPr lang="en-GB" dirty="0"/>
              <a:t> </a:t>
            </a:r>
            <a:r>
              <a:rPr lang="en-GB" dirty="0" err="1"/>
              <a:t>diam</a:t>
            </a:r>
            <a:r>
              <a:rPr lang="en-GB" dirty="0"/>
              <a:t> </a:t>
            </a:r>
            <a:r>
              <a:rPr lang="en-GB" dirty="0" err="1"/>
              <a:t>nonummy</a:t>
            </a:r>
            <a:r>
              <a:rPr lang="en-GB" dirty="0"/>
              <a:t> </a:t>
            </a:r>
            <a:r>
              <a:rPr lang="en-GB" dirty="0" err="1"/>
              <a:t>nibh</a:t>
            </a:r>
            <a:r>
              <a:rPr lang="en-GB" dirty="0"/>
              <a:t> </a:t>
            </a:r>
            <a:r>
              <a:rPr lang="en-GB" dirty="0" err="1"/>
              <a:t>euismod</a:t>
            </a:r>
            <a:r>
              <a:rPr lang="en-GB" dirty="0"/>
              <a:t> </a:t>
            </a:r>
            <a:r>
              <a:rPr lang="en-GB" dirty="0" err="1"/>
              <a:t>tincidunt</a:t>
            </a:r>
            <a:r>
              <a:rPr lang="en-GB" dirty="0"/>
              <a:t> </a:t>
            </a:r>
            <a:r>
              <a:rPr lang="en-GB" dirty="0" err="1"/>
              <a:t>ut</a:t>
            </a:r>
            <a:r>
              <a:rPr lang="en-GB" dirty="0"/>
              <a:t> </a:t>
            </a:r>
            <a:r>
              <a:rPr lang="en-GB" dirty="0" err="1"/>
              <a:t>laoreet</a:t>
            </a:r>
            <a:r>
              <a:rPr lang="en-GB" dirty="0"/>
              <a:t> </a:t>
            </a:r>
            <a:r>
              <a:rPr lang="en-GB" dirty="0" err="1"/>
              <a:t>dolore</a:t>
            </a:r>
            <a:r>
              <a:rPr lang="en-GB" dirty="0"/>
              <a:t> magna </a:t>
            </a:r>
            <a:r>
              <a:rPr lang="en-GB" dirty="0" err="1"/>
              <a:t>aliquam</a:t>
            </a:r>
            <a:r>
              <a:rPr lang="en-GB" dirty="0"/>
              <a:t> </a:t>
            </a:r>
            <a:r>
              <a:rPr lang="en-GB" dirty="0" err="1"/>
              <a:t>erat</a:t>
            </a:r>
            <a:r>
              <a:rPr lang="en-GB" dirty="0"/>
              <a:t> </a:t>
            </a:r>
            <a:r>
              <a:rPr lang="en-GB" dirty="0" err="1"/>
              <a:t>volutpat</a:t>
            </a:r>
            <a:r>
              <a:rPr lang="en-GB" dirty="0"/>
              <a:t>. </a:t>
            </a:r>
          </a:p>
          <a:p>
            <a:pPr lvl="0"/>
            <a:r>
              <a:rPr lang="en-GB" dirty="0" err="1"/>
              <a:t>Ut</a:t>
            </a:r>
            <a:r>
              <a:rPr lang="en-GB" dirty="0"/>
              <a:t> </a:t>
            </a:r>
            <a:r>
              <a:rPr lang="en-GB" dirty="0" err="1"/>
              <a:t>wisi</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a:t>
            </a:r>
            <a:r>
              <a:rPr lang="en-GB" dirty="0" err="1"/>
              <a:t>exerci</a:t>
            </a:r>
            <a:r>
              <a:rPr lang="en-GB" dirty="0"/>
              <a:t> </a:t>
            </a:r>
            <a:r>
              <a:rPr lang="en-GB" dirty="0" err="1"/>
              <a:t>tation</a:t>
            </a:r>
            <a:r>
              <a:rPr lang="en-GB" dirty="0"/>
              <a:t> </a:t>
            </a:r>
            <a:r>
              <a:rPr lang="en-GB" dirty="0" err="1"/>
              <a:t>ullamcorper</a:t>
            </a:r>
            <a:r>
              <a:rPr lang="en-GB" dirty="0"/>
              <a:t> </a:t>
            </a:r>
            <a:r>
              <a:rPr lang="en-GB" dirty="0" err="1"/>
              <a:t>suscipit</a:t>
            </a:r>
            <a:r>
              <a:rPr lang="en-GB" dirty="0"/>
              <a:t> </a:t>
            </a:r>
            <a:r>
              <a:rPr lang="en-GB" dirty="0" err="1"/>
              <a:t>lobortis</a:t>
            </a:r>
            <a:r>
              <a:rPr lang="en-GB" dirty="0"/>
              <a:t> </a:t>
            </a:r>
            <a:r>
              <a:rPr lang="en-GB" dirty="0" err="1"/>
              <a:t>nisl</a:t>
            </a:r>
            <a:r>
              <a:rPr lang="en-GB" dirty="0"/>
              <a:t>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p>
          <a:p>
            <a:pPr lvl="0"/>
            <a:r>
              <a:rPr lang="en-GB" dirty="0" err="1"/>
              <a:t>Duis</a:t>
            </a:r>
            <a:r>
              <a:rPr lang="en-GB" dirty="0"/>
              <a:t> </a:t>
            </a:r>
            <a:r>
              <a:rPr lang="en-GB" dirty="0" err="1"/>
              <a:t>autem</a:t>
            </a:r>
            <a:r>
              <a:rPr lang="en-GB" dirty="0"/>
              <a:t> </a:t>
            </a:r>
            <a:r>
              <a:rPr lang="en-GB" dirty="0" err="1"/>
              <a:t>vel</a:t>
            </a:r>
            <a:r>
              <a:rPr lang="en-GB" dirty="0"/>
              <a:t> </a:t>
            </a:r>
            <a:r>
              <a:rPr lang="en-GB" dirty="0" err="1"/>
              <a:t>eum</a:t>
            </a:r>
            <a:r>
              <a:rPr lang="en-GB" dirty="0"/>
              <a:t> </a:t>
            </a:r>
            <a:r>
              <a:rPr lang="en-GB" dirty="0" err="1"/>
              <a:t>iriure</a:t>
            </a:r>
            <a:r>
              <a:rPr lang="en-GB" dirty="0"/>
              <a:t> </a:t>
            </a:r>
            <a:r>
              <a:rPr lang="en-GB" dirty="0" err="1"/>
              <a:t>dolor</a:t>
            </a:r>
            <a:r>
              <a:rPr lang="en-GB" dirty="0"/>
              <a:t> in </a:t>
            </a:r>
            <a:r>
              <a:rPr lang="en-GB" dirty="0" err="1"/>
              <a:t>hendrerit</a:t>
            </a:r>
            <a:r>
              <a:rPr lang="en-GB" dirty="0"/>
              <a:t> in </a:t>
            </a:r>
            <a:r>
              <a:rPr lang="en-GB" dirty="0" err="1"/>
              <a:t>vulputate</a:t>
            </a:r>
            <a:r>
              <a:rPr lang="en-GB" dirty="0"/>
              <a:t> </a:t>
            </a:r>
            <a:r>
              <a:rPr lang="en-GB" dirty="0" err="1"/>
              <a:t>velit</a:t>
            </a:r>
            <a:r>
              <a:rPr lang="en-GB" dirty="0"/>
              <a:t> </a:t>
            </a:r>
            <a:r>
              <a:rPr lang="en-GB" dirty="0" err="1"/>
              <a:t>esse</a:t>
            </a:r>
            <a:r>
              <a:rPr lang="en-GB" dirty="0"/>
              <a:t> </a:t>
            </a:r>
            <a:r>
              <a:rPr lang="en-GB" dirty="0" err="1"/>
              <a:t>molestie</a:t>
            </a:r>
            <a:r>
              <a:rPr lang="en-GB" dirty="0"/>
              <a:t> </a:t>
            </a:r>
            <a:r>
              <a:rPr lang="en-GB" dirty="0" err="1"/>
              <a:t>consequat</a:t>
            </a:r>
            <a:r>
              <a:rPr lang="en-GB" dirty="0"/>
              <a:t>.</a:t>
            </a:r>
            <a:endParaRPr lang="en-US" dirty="0"/>
          </a:p>
        </p:txBody>
      </p:sp>
      <p:sp>
        <p:nvSpPr>
          <p:cNvPr id="6" name="Text Placeholder 10"/>
          <p:cNvSpPr>
            <a:spLocks noGrp="1"/>
          </p:cNvSpPr>
          <p:nvPr>
            <p:ph type="body" sz="quarter" idx="30" hasCustomPrompt="1"/>
          </p:nvPr>
        </p:nvSpPr>
        <p:spPr>
          <a:xfrm>
            <a:off x="1019777" y="2548564"/>
            <a:ext cx="5463574" cy="1506382"/>
          </a:xfrm>
          <a:prstGeom prst="rect">
            <a:avLst/>
          </a:prstGeom>
        </p:spPr>
        <p:txBody>
          <a:bodyPr vert="horz" lIns="0" tIns="0" rIns="0" bIns="0" anchor="t" anchorCtr="0"/>
          <a:lstStyle>
            <a:lvl1pPr>
              <a:spcBef>
                <a:spcPts val="0"/>
              </a:spcBef>
              <a:spcAft>
                <a:spcPts val="1276"/>
              </a:spcAft>
              <a:defRPr sz="2000" b="0" i="0">
                <a:solidFill>
                  <a:schemeClr val="tx1">
                    <a:lumMod val="65000"/>
                    <a:lumOff val="35000"/>
                  </a:schemeClr>
                </a:solidFill>
                <a:latin typeface="Arial"/>
                <a:cs typeface="Arial"/>
              </a:defRPr>
            </a:lvl1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consectetuer</a:t>
            </a:r>
            <a:r>
              <a:rPr lang="en-GB" dirty="0"/>
              <a:t> </a:t>
            </a:r>
            <a:r>
              <a:rPr lang="en-GB" dirty="0" err="1"/>
              <a:t>adipiscing</a:t>
            </a:r>
            <a:r>
              <a:rPr lang="en-GB" dirty="0"/>
              <a:t> </a:t>
            </a:r>
            <a:r>
              <a:rPr lang="en-GB" dirty="0" err="1"/>
              <a:t>elit</a:t>
            </a:r>
            <a:r>
              <a:rPr lang="en-GB" dirty="0"/>
              <a:t>, </a:t>
            </a:r>
            <a:r>
              <a:rPr lang="en-GB" dirty="0" err="1"/>
              <a:t>sed</a:t>
            </a:r>
            <a:r>
              <a:rPr lang="en-GB" dirty="0"/>
              <a:t> </a:t>
            </a:r>
            <a:r>
              <a:rPr lang="en-GB" dirty="0" err="1"/>
              <a:t>diam</a:t>
            </a:r>
            <a:r>
              <a:rPr lang="en-GB" dirty="0"/>
              <a:t> </a:t>
            </a:r>
            <a:r>
              <a:rPr lang="en-GB" dirty="0" err="1"/>
              <a:t>nonummy</a:t>
            </a:r>
            <a:r>
              <a:rPr lang="en-GB" dirty="0"/>
              <a:t> </a:t>
            </a:r>
            <a:r>
              <a:rPr lang="en-GB" dirty="0" err="1"/>
              <a:t>nibh</a:t>
            </a:r>
            <a:r>
              <a:rPr lang="en-GB" dirty="0"/>
              <a:t> </a:t>
            </a:r>
            <a:r>
              <a:rPr lang="en-GB" dirty="0" err="1"/>
              <a:t>euismod</a:t>
            </a:r>
            <a:r>
              <a:rPr lang="en-GB" dirty="0"/>
              <a:t> </a:t>
            </a:r>
            <a:r>
              <a:rPr lang="en-GB" dirty="0" err="1"/>
              <a:t>tincidunt</a:t>
            </a:r>
            <a:r>
              <a:rPr lang="en-GB" dirty="0"/>
              <a:t> </a:t>
            </a:r>
            <a:r>
              <a:rPr lang="en-GB" dirty="0" err="1"/>
              <a:t>ut</a:t>
            </a:r>
            <a:r>
              <a:rPr lang="en-GB" dirty="0"/>
              <a:t> </a:t>
            </a:r>
            <a:r>
              <a:rPr lang="en-GB" dirty="0" err="1"/>
              <a:t>laoreet</a:t>
            </a:r>
            <a:r>
              <a:rPr lang="en-GB" dirty="0"/>
              <a:t> </a:t>
            </a:r>
            <a:r>
              <a:rPr lang="en-GB" dirty="0" err="1"/>
              <a:t>dolore</a:t>
            </a:r>
            <a:r>
              <a:rPr lang="en-GB" dirty="0"/>
              <a:t> magna </a:t>
            </a:r>
            <a:r>
              <a:rPr lang="en-GB" dirty="0" err="1"/>
              <a:t>aliquam</a:t>
            </a:r>
            <a:r>
              <a:rPr lang="en-GB" dirty="0"/>
              <a:t> </a:t>
            </a:r>
            <a:r>
              <a:rPr lang="en-GB" dirty="0" err="1"/>
              <a:t>erat</a:t>
            </a:r>
            <a:r>
              <a:rPr lang="en-GB" dirty="0"/>
              <a:t> </a:t>
            </a:r>
            <a:r>
              <a:rPr lang="en-GB" dirty="0" err="1"/>
              <a:t>volutpat</a:t>
            </a:r>
            <a:r>
              <a:rPr lang="en-GB" dirty="0"/>
              <a:t>. </a:t>
            </a:r>
            <a:r>
              <a:rPr lang="en-GB" dirty="0" err="1"/>
              <a:t>Ut</a:t>
            </a:r>
            <a:r>
              <a:rPr lang="en-GB" dirty="0"/>
              <a:t> </a:t>
            </a:r>
            <a:r>
              <a:rPr lang="en-GB" dirty="0" err="1"/>
              <a:t>wisi</a:t>
            </a:r>
            <a:r>
              <a:rPr lang="en-GB" dirty="0"/>
              <a:t> </a:t>
            </a:r>
            <a:r>
              <a:rPr lang="en-GB" dirty="0" err="1"/>
              <a:t>enim</a:t>
            </a:r>
            <a:r>
              <a:rPr lang="en-GB" dirty="0"/>
              <a:t> ad mini.</a:t>
            </a:r>
            <a:endParaRPr lang="en-US" dirty="0"/>
          </a:p>
        </p:txBody>
      </p:sp>
      <p:sp>
        <p:nvSpPr>
          <p:cNvPr id="7" name="Text Placeholder 7"/>
          <p:cNvSpPr>
            <a:spLocks noGrp="1"/>
          </p:cNvSpPr>
          <p:nvPr>
            <p:ph type="body" sz="quarter" idx="31" hasCustomPrompt="1"/>
          </p:nvPr>
        </p:nvSpPr>
        <p:spPr>
          <a:xfrm>
            <a:off x="1019777" y="1547852"/>
            <a:ext cx="5463574" cy="592165"/>
          </a:xfrm>
          <a:prstGeom prst="rect">
            <a:avLst/>
          </a:prstGeom>
        </p:spPr>
        <p:txBody>
          <a:bodyPr vert="horz" lIns="0" tIns="0" rIns="0" bIns="0"/>
          <a:lstStyle>
            <a:lvl1pPr algn="l">
              <a:lnSpc>
                <a:spcPct val="110000"/>
              </a:lnSpc>
              <a:defRPr sz="2600">
                <a:solidFill>
                  <a:schemeClr val="tx2"/>
                </a:solidFill>
                <a:latin typeface="Arial Unicode MS"/>
                <a:cs typeface="Arial Unicode MS"/>
              </a:defRPr>
            </a:lvl1pPr>
          </a:lstStyle>
          <a:p>
            <a:pPr lvl="0"/>
            <a:r>
              <a:rPr lang="en-GB" dirty="0"/>
              <a:t>Subhead</a:t>
            </a:r>
            <a:endParaRPr lang="en-US" dirty="0"/>
          </a:p>
        </p:txBody>
      </p:sp>
      <p:sp>
        <p:nvSpPr>
          <p:cNvPr id="8" name="Text Placeholder 7"/>
          <p:cNvSpPr>
            <a:spLocks noGrp="1"/>
          </p:cNvSpPr>
          <p:nvPr>
            <p:ph type="body" sz="quarter" idx="32" hasCustomPrompt="1"/>
          </p:nvPr>
        </p:nvSpPr>
        <p:spPr>
          <a:xfrm>
            <a:off x="1019777" y="2140017"/>
            <a:ext cx="5463574" cy="408548"/>
          </a:xfrm>
          <a:prstGeom prst="rect">
            <a:avLst/>
          </a:prstGeom>
        </p:spPr>
        <p:txBody>
          <a:bodyPr vert="horz" lIns="0" tIns="0" rIns="0" bIns="0"/>
          <a:lstStyle>
            <a:lvl1pPr algn="l">
              <a:lnSpc>
                <a:spcPct val="100000"/>
              </a:lnSpc>
              <a:defRPr sz="2000" b="1" i="0">
                <a:solidFill>
                  <a:schemeClr val="tx1">
                    <a:lumMod val="65000"/>
                    <a:lumOff val="35000"/>
                  </a:schemeClr>
                </a:solidFill>
                <a:latin typeface="Arial"/>
                <a:cs typeface="Arial"/>
              </a:defRPr>
            </a:lvl1pPr>
          </a:lstStyle>
          <a:p>
            <a:pPr lvl="0"/>
            <a:r>
              <a:rPr lang="en-GB" dirty="0"/>
              <a:t>Mini Subhead</a:t>
            </a:r>
            <a:endParaRPr lang="en-US" dirty="0"/>
          </a:p>
        </p:txBody>
      </p:sp>
      <p:sp>
        <p:nvSpPr>
          <p:cNvPr id="12" name="Text Placeholder 7"/>
          <p:cNvSpPr>
            <a:spLocks noGrp="1"/>
          </p:cNvSpPr>
          <p:nvPr>
            <p:ph type="body" sz="quarter" idx="35" hasCustomPrompt="1"/>
          </p:nvPr>
        </p:nvSpPr>
        <p:spPr>
          <a:xfrm>
            <a:off x="6994365" y="1547852"/>
            <a:ext cx="5463574" cy="592165"/>
          </a:xfrm>
          <a:prstGeom prst="rect">
            <a:avLst/>
          </a:prstGeom>
        </p:spPr>
        <p:txBody>
          <a:bodyPr vert="horz" lIns="0" tIns="0" rIns="0" bIns="0"/>
          <a:lstStyle>
            <a:lvl1pPr algn="l">
              <a:lnSpc>
                <a:spcPct val="110000"/>
              </a:lnSpc>
              <a:defRPr sz="2600">
                <a:solidFill>
                  <a:schemeClr val="tx2"/>
                </a:solidFill>
                <a:latin typeface="Arial Unicode MS"/>
                <a:cs typeface="Arial Unicode MS"/>
              </a:defRPr>
            </a:lvl1pPr>
          </a:lstStyle>
          <a:p>
            <a:pPr lvl="0"/>
            <a:r>
              <a:rPr lang="en-GB" dirty="0"/>
              <a:t>Subhead</a:t>
            </a:r>
            <a:endParaRPr lang="en-US" dirty="0"/>
          </a:p>
        </p:txBody>
      </p:sp>
      <p:sp>
        <p:nvSpPr>
          <p:cNvPr id="13" name="Text Placeholder 7"/>
          <p:cNvSpPr>
            <a:spLocks noGrp="1"/>
          </p:cNvSpPr>
          <p:nvPr>
            <p:ph type="body" sz="quarter" idx="36" hasCustomPrompt="1"/>
          </p:nvPr>
        </p:nvSpPr>
        <p:spPr>
          <a:xfrm>
            <a:off x="6994365" y="2140017"/>
            <a:ext cx="5463574" cy="408548"/>
          </a:xfrm>
          <a:prstGeom prst="rect">
            <a:avLst/>
          </a:prstGeom>
        </p:spPr>
        <p:txBody>
          <a:bodyPr vert="horz" lIns="0" tIns="0" rIns="0" bIns="0"/>
          <a:lstStyle>
            <a:lvl1pPr algn="l">
              <a:lnSpc>
                <a:spcPct val="100000"/>
              </a:lnSpc>
              <a:defRPr sz="2000" b="1" i="0">
                <a:solidFill>
                  <a:schemeClr val="tx1">
                    <a:lumMod val="65000"/>
                    <a:lumOff val="35000"/>
                  </a:schemeClr>
                </a:solidFill>
                <a:latin typeface="Arial"/>
                <a:cs typeface="Arial"/>
              </a:defRPr>
            </a:lvl1pPr>
          </a:lstStyle>
          <a:p>
            <a:pPr lvl="0"/>
            <a:r>
              <a:rPr lang="en-GB" dirty="0"/>
              <a:t>Mini Subhead</a:t>
            </a:r>
            <a:endParaRPr lang="en-US" dirty="0"/>
          </a:p>
        </p:txBody>
      </p:sp>
      <p:sp>
        <p:nvSpPr>
          <p:cNvPr id="15" name="Text Placeholder 10"/>
          <p:cNvSpPr>
            <a:spLocks noGrp="1"/>
          </p:cNvSpPr>
          <p:nvPr>
            <p:ph type="body" sz="quarter" idx="37" hasCustomPrompt="1"/>
          </p:nvPr>
        </p:nvSpPr>
        <p:spPr>
          <a:xfrm>
            <a:off x="1019777" y="4463493"/>
            <a:ext cx="5463574" cy="988889"/>
          </a:xfrm>
          <a:prstGeom prst="rect">
            <a:avLst/>
          </a:prstGeom>
        </p:spPr>
        <p:txBody>
          <a:bodyPr vert="horz" lIns="0" tIns="0" rIns="0" bIns="0" anchor="t" anchorCtr="0"/>
          <a:lstStyle>
            <a:lvl1pPr>
              <a:spcBef>
                <a:spcPts val="0"/>
              </a:spcBef>
              <a:spcAft>
                <a:spcPts val="1276"/>
              </a:spcAft>
              <a:defRPr sz="2000" b="0" i="0">
                <a:solidFill>
                  <a:schemeClr val="tx1">
                    <a:lumMod val="65000"/>
                    <a:lumOff val="35000"/>
                  </a:schemeClr>
                </a:solidFill>
                <a:latin typeface="Arial"/>
                <a:cs typeface="Arial"/>
              </a:defRPr>
            </a:lvl1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consectetuer</a:t>
            </a:r>
            <a:r>
              <a:rPr lang="en-GB" dirty="0"/>
              <a:t> </a:t>
            </a:r>
            <a:r>
              <a:rPr lang="en-GB" dirty="0" err="1"/>
              <a:t>adipiscing</a:t>
            </a:r>
            <a:r>
              <a:rPr lang="en-GB" dirty="0"/>
              <a:t> </a:t>
            </a:r>
            <a:r>
              <a:rPr lang="en-GB" dirty="0" err="1"/>
              <a:t>elit</a:t>
            </a:r>
            <a:r>
              <a:rPr lang="en-GB" dirty="0"/>
              <a:t>, </a:t>
            </a:r>
            <a:r>
              <a:rPr lang="en-GB" dirty="0" err="1"/>
              <a:t>sed</a:t>
            </a:r>
            <a:r>
              <a:rPr lang="en-GB" dirty="0"/>
              <a:t> </a:t>
            </a:r>
            <a:r>
              <a:rPr lang="en-GB" dirty="0" err="1"/>
              <a:t>diam</a:t>
            </a:r>
            <a:r>
              <a:rPr lang="en-GB" dirty="0"/>
              <a:t> </a:t>
            </a:r>
            <a:r>
              <a:rPr lang="en-GB" dirty="0" err="1"/>
              <a:t>nonummy</a:t>
            </a:r>
            <a:r>
              <a:rPr lang="en-GB" dirty="0"/>
              <a:t> </a:t>
            </a:r>
            <a:r>
              <a:rPr lang="en-GB" dirty="0" err="1"/>
              <a:t>nibh</a:t>
            </a:r>
            <a:r>
              <a:rPr lang="en-GB" dirty="0"/>
              <a:t> </a:t>
            </a:r>
            <a:r>
              <a:rPr lang="en-GB" dirty="0" err="1"/>
              <a:t>euismod</a:t>
            </a:r>
            <a:r>
              <a:rPr lang="en-GB" dirty="0"/>
              <a:t> </a:t>
            </a:r>
            <a:r>
              <a:rPr lang="en-GB" dirty="0" err="1"/>
              <a:t>tincidunt</a:t>
            </a:r>
            <a:r>
              <a:rPr lang="en-GB" dirty="0"/>
              <a:t> </a:t>
            </a:r>
            <a:r>
              <a:rPr lang="en-GB" dirty="0" err="1"/>
              <a:t>ut</a:t>
            </a:r>
            <a:r>
              <a:rPr lang="en-GB" dirty="0"/>
              <a:t> </a:t>
            </a:r>
            <a:r>
              <a:rPr lang="en-GB" dirty="0" err="1"/>
              <a:t>laoreet</a:t>
            </a:r>
            <a:r>
              <a:rPr lang="en-GB" dirty="0"/>
              <a:t> </a:t>
            </a:r>
            <a:r>
              <a:rPr lang="en-GB" dirty="0" err="1"/>
              <a:t>dolore</a:t>
            </a:r>
            <a:r>
              <a:rPr lang="en-GB" dirty="0"/>
              <a:t> magna </a:t>
            </a:r>
            <a:r>
              <a:rPr lang="en-GB" dirty="0" err="1"/>
              <a:t>aliqua</a:t>
            </a:r>
            <a:r>
              <a:rPr lang="en-GB" dirty="0"/>
              <a:t>.</a:t>
            </a:r>
            <a:endParaRPr lang="en-US" dirty="0"/>
          </a:p>
        </p:txBody>
      </p:sp>
      <p:sp>
        <p:nvSpPr>
          <p:cNvPr id="17" name="Text Placeholder 7"/>
          <p:cNvSpPr>
            <a:spLocks noGrp="1"/>
          </p:cNvSpPr>
          <p:nvPr>
            <p:ph type="body" sz="quarter" idx="38" hasCustomPrompt="1"/>
          </p:nvPr>
        </p:nvSpPr>
        <p:spPr>
          <a:xfrm>
            <a:off x="1019777" y="4054946"/>
            <a:ext cx="5463574" cy="408548"/>
          </a:xfrm>
          <a:prstGeom prst="rect">
            <a:avLst/>
          </a:prstGeom>
        </p:spPr>
        <p:txBody>
          <a:bodyPr vert="horz" lIns="0" tIns="0" rIns="0" bIns="0"/>
          <a:lstStyle>
            <a:lvl1pPr algn="l">
              <a:lnSpc>
                <a:spcPct val="100000"/>
              </a:lnSpc>
              <a:defRPr sz="2000" b="1" i="0">
                <a:solidFill>
                  <a:schemeClr val="tx1">
                    <a:lumMod val="65000"/>
                    <a:lumOff val="35000"/>
                  </a:schemeClr>
                </a:solidFill>
                <a:latin typeface="Arial"/>
                <a:cs typeface="Arial"/>
              </a:defRPr>
            </a:lvl1pPr>
          </a:lstStyle>
          <a:p>
            <a:pPr lvl="0"/>
            <a:r>
              <a:rPr lang="en-GB" dirty="0"/>
              <a:t>Mini Subhead</a:t>
            </a:r>
            <a:endParaRPr lang="en-US" dirty="0"/>
          </a:p>
        </p:txBody>
      </p:sp>
      <p:sp>
        <p:nvSpPr>
          <p:cNvPr id="25" name="Text Placeholder 7"/>
          <p:cNvSpPr>
            <a:spLocks noGrp="1"/>
          </p:cNvSpPr>
          <p:nvPr>
            <p:ph type="body" sz="quarter" idx="13" hasCustomPrompt="1"/>
          </p:nvPr>
        </p:nvSpPr>
        <p:spPr>
          <a:xfrm>
            <a:off x="1019777" y="585263"/>
            <a:ext cx="11442663" cy="543795"/>
          </a:xfrm>
          <a:prstGeom prst="rect">
            <a:avLst/>
          </a:prstGeom>
        </p:spPr>
        <p:txBody>
          <a:bodyPr vert="horz" lIns="0" tIns="0" rIns="0" bIns="0"/>
          <a:lstStyle>
            <a:lvl1pPr algn="l">
              <a:lnSpc>
                <a:spcPct val="80000"/>
              </a:lnSpc>
              <a:defRPr sz="4000">
                <a:solidFill>
                  <a:schemeClr val="tx2"/>
                </a:solidFill>
                <a:latin typeface="Arial Unicode MS"/>
                <a:cs typeface="Arial Unicode MS"/>
              </a:defRPr>
            </a:lvl1pPr>
          </a:lstStyle>
          <a:p>
            <a:pPr lvl="0"/>
            <a:r>
              <a:rPr lang="en-GB" dirty="0"/>
              <a:t>Slide Title</a:t>
            </a:r>
            <a:endParaRPr lang="en-US" dirty="0"/>
          </a:p>
        </p:txBody>
      </p:sp>
      <p:cxnSp>
        <p:nvCxnSpPr>
          <p:cNvPr id="26" name="Straight Connector 25"/>
          <p:cNvCxnSpPr/>
          <p:nvPr userDrawn="1"/>
        </p:nvCxnSpPr>
        <p:spPr>
          <a:xfrm>
            <a:off x="1019777" y="1264825"/>
            <a:ext cx="11442663" cy="0"/>
          </a:xfrm>
          <a:prstGeom prst="line">
            <a:avLst/>
          </a:prstGeom>
          <a:ln w="12700" cmpd="sng">
            <a:solidFill>
              <a:schemeClr val="bg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7189967"/>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ullet Points Slide (1 x col)">
    <p:spTree>
      <p:nvGrpSpPr>
        <p:cNvPr id="1" name=""/>
        <p:cNvGrpSpPr/>
        <p:nvPr/>
      </p:nvGrpSpPr>
      <p:grpSpPr>
        <a:xfrm>
          <a:off x="0" y="0"/>
          <a:ext cx="0" cy="0"/>
          <a:chOff x="0" y="0"/>
          <a:chExt cx="0" cy="0"/>
        </a:xfrm>
      </p:grpSpPr>
      <p:sp>
        <p:nvSpPr>
          <p:cNvPr id="6" name="Text Placeholder 10"/>
          <p:cNvSpPr>
            <a:spLocks noGrp="1"/>
          </p:cNvSpPr>
          <p:nvPr>
            <p:ph type="body" sz="quarter" idx="26" hasCustomPrompt="1"/>
          </p:nvPr>
        </p:nvSpPr>
        <p:spPr>
          <a:xfrm>
            <a:off x="2553015" y="2033016"/>
            <a:ext cx="7867425" cy="3589390"/>
          </a:xfrm>
          <a:prstGeom prst="rect">
            <a:avLst/>
          </a:prstGeom>
        </p:spPr>
        <p:txBody>
          <a:bodyPr vert="horz" lIns="0" tIns="0" rIns="0" bIns="0" anchor="t" anchorCtr="0"/>
          <a:lstStyle>
            <a:lvl1pPr marL="255168" indent="-255168">
              <a:spcBef>
                <a:spcPts val="0"/>
              </a:spcBef>
              <a:spcAft>
                <a:spcPts val="1276"/>
              </a:spcAft>
              <a:buClr>
                <a:schemeClr val="tx2"/>
              </a:buClr>
              <a:buSzPct val="120000"/>
              <a:buFont typeface="Arial"/>
              <a:buChar char="•"/>
              <a:defRPr sz="2000" b="1" i="0" baseline="0">
                <a:solidFill>
                  <a:schemeClr val="tx1">
                    <a:lumMod val="65000"/>
                    <a:lumOff val="35000"/>
                  </a:schemeClr>
                </a:solidFill>
                <a:latin typeface="Arial"/>
                <a:cs typeface="Arial"/>
              </a:defRPr>
            </a:lvl1pPr>
          </a:lstStyle>
          <a:p>
            <a:pPr lvl="0"/>
            <a:r>
              <a:rPr lang="en-GB" dirty="0"/>
              <a:t>Bullet Point 1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a:t>
            </a:r>
            <a:r>
              <a:rPr lang="en-GB" dirty="0" err="1"/>
              <a:t>xxxx</a:t>
            </a:r>
            <a:r>
              <a:rPr lang="en-GB" dirty="0"/>
              <a:t>.</a:t>
            </a:r>
          </a:p>
          <a:p>
            <a:pPr lvl="0"/>
            <a:r>
              <a:rPr lang="en-GB" dirty="0"/>
              <a:t>Bullet Point 2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 xxx </a:t>
            </a:r>
            <a:r>
              <a:rPr lang="en-GB" dirty="0" err="1"/>
              <a:t>xxxx</a:t>
            </a:r>
            <a:r>
              <a:rPr lang="en-GB" dirty="0"/>
              <a:t>.</a:t>
            </a:r>
          </a:p>
          <a:p>
            <a:pPr lvl="0"/>
            <a:r>
              <a:rPr lang="en-GB" dirty="0"/>
              <a:t>Bullet Point 3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a:t>
            </a:r>
            <a:endParaRPr lang="en-US" dirty="0"/>
          </a:p>
          <a:p>
            <a:pPr lvl="0"/>
            <a:r>
              <a:rPr lang="en-GB" dirty="0"/>
              <a:t>Bullet Point 4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a:t>
            </a:r>
            <a:endParaRPr lang="en-US" dirty="0"/>
          </a:p>
        </p:txBody>
      </p:sp>
      <p:sp>
        <p:nvSpPr>
          <p:cNvPr id="12" name="Text Placeholder 7"/>
          <p:cNvSpPr>
            <a:spLocks noGrp="1"/>
          </p:cNvSpPr>
          <p:nvPr>
            <p:ph type="body" sz="quarter" idx="13" hasCustomPrompt="1"/>
          </p:nvPr>
        </p:nvSpPr>
        <p:spPr>
          <a:xfrm>
            <a:off x="1019777" y="585263"/>
            <a:ext cx="11442663" cy="543795"/>
          </a:xfrm>
          <a:prstGeom prst="rect">
            <a:avLst/>
          </a:prstGeom>
        </p:spPr>
        <p:txBody>
          <a:bodyPr vert="horz" lIns="0" tIns="0" rIns="0" bIns="0"/>
          <a:lstStyle>
            <a:lvl1pPr algn="l">
              <a:lnSpc>
                <a:spcPct val="80000"/>
              </a:lnSpc>
              <a:defRPr sz="4000">
                <a:solidFill>
                  <a:schemeClr val="tx2"/>
                </a:solidFill>
                <a:latin typeface="Arial Unicode MS"/>
                <a:cs typeface="Arial Unicode MS"/>
              </a:defRPr>
            </a:lvl1pPr>
          </a:lstStyle>
          <a:p>
            <a:pPr lvl="0"/>
            <a:r>
              <a:rPr lang="en-GB" dirty="0"/>
              <a:t>Slide Title</a:t>
            </a:r>
            <a:endParaRPr lang="en-US" dirty="0"/>
          </a:p>
        </p:txBody>
      </p:sp>
      <p:cxnSp>
        <p:nvCxnSpPr>
          <p:cNvPr id="13" name="Straight Connector 12"/>
          <p:cNvCxnSpPr/>
          <p:nvPr userDrawn="1"/>
        </p:nvCxnSpPr>
        <p:spPr>
          <a:xfrm>
            <a:off x="1019777" y="1264825"/>
            <a:ext cx="11442663" cy="0"/>
          </a:xfrm>
          <a:prstGeom prst="line">
            <a:avLst/>
          </a:prstGeom>
          <a:ln w="12700" cmpd="sng">
            <a:solidFill>
              <a:schemeClr val="bg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334274436"/>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ullet Points Slide (2 x col)">
    <p:spTree>
      <p:nvGrpSpPr>
        <p:cNvPr id="1" name=""/>
        <p:cNvGrpSpPr/>
        <p:nvPr/>
      </p:nvGrpSpPr>
      <p:grpSpPr>
        <a:xfrm>
          <a:off x="0" y="0"/>
          <a:ext cx="0" cy="0"/>
          <a:chOff x="0" y="0"/>
          <a:chExt cx="0" cy="0"/>
        </a:xfrm>
      </p:grpSpPr>
      <p:sp>
        <p:nvSpPr>
          <p:cNvPr id="6" name="Text Placeholder 10"/>
          <p:cNvSpPr>
            <a:spLocks noGrp="1"/>
          </p:cNvSpPr>
          <p:nvPr>
            <p:ph type="body" sz="quarter" idx="26" hasCustomPrompt="1"/>
          </p:nvPr>
        </p:nvSpPr>
        <p:spPr>
          <a:xfrm>
            <a:off x="1530791" y="2033015"/>
            <a:ext cx="4952559" cy="3588357"/>
          </a:xfrm>
          <a:prstGeom prst="rect">
            <a:avLst/>
          </a:prstGeom>
        </p:spPr>
        <p:txBody>
          <a:bodyPr vert="horz" lIns="0" tIns="0" rIns="0" bIns="0" anchor="t" anchorCtr="0"/>
          <a:lstStyle>
            <a:lvl1pPr marL="255168" indent="-255168">
              <a:spcBef>
                <a:spcPts val="0"/>
              </a:spcBef>
              <a:spcAft>
                <a:spcPts val="1276"/>
              </a:spcAft>
              <a:buClr>
                <a:schemeClr val="tx2"/>
              </a:buClr>
              <a:buSzPct val="120000"/>
              <a:buFont typeface="Arial"/>
              <a:buChar char="•"/>
              <a:defRPr sz="2000" b="0" i="0" baseline="0">
                <a:solidFill>
                  <a:schemeClr val="tx1">
                    <a:lumMod val="65000"/>
                    <a:lumOff val="35000"/>
                  </a:schemeClr>
                </a:solidFill>
                <a:latin typeface="Arial"/>
                <a:cs typeface="Arial"/>
              </a:defRPr>
            </a:lvl1pPr>
          </a:lstStyle>
          <a:p>
            <a:pPr lvl="0"/>
            <a:r>
              <a:rPr lang="en-GB" dirty="0"/>
              <a:t>Bullet Point 1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 xxx </a:t>
            </a:r>
            <a:r>
              <a:rPr lang="en-GB" dirty="0" err="1"/>
              <a:t>xxxx</a:t>
            </a:r>
            <a:r>
              <a:rPr lang="en-GB" dirty="0"/>
              <a:t>.</a:t>
            </a:r>
          </a:p>
          <a:p>
            <a:pPr lvl="0"/>
            <a:r>
              <a:rPr lang="en-GB" dirty="0"/>
              <a:t>Bullet Point 2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a:t>
            </a:r>
          </a:p>
          <a:p>
            <a:pPr lvl="0"/>
            <a:r>
              <a:rPr lang="en-GB" dirty="0"/>
              <a:t>Bullet Point 3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a:t>
            </a:r>
            <a:endParaRPr lang="en-US" dirty="0"/>
          </a:p>
        </p:txBody>
      </p:sp>
      <p:sp>
        <p:nvSpPr>
          <p:cNvPr id="7" name="Text Placeholder 10"/>
          <p:cNvSpPr>
            <a:spLocks noGrp="1"/>
          </p:cNvSpPr>
          <p:nvPr>
            <p:ph type="body" sz="quarter" idx="27" hasCustomPrompt="1"/>
          </p:nvPr>
        </p:nvSpPr>
        <p:spPr>
          <a:xfrm>
            <a:off x="6987610" y="2033015"/>
            <a:ext cx="4966066" cy="3588357"/>
          </a:xfrm>
          <a:prstGeom prst="rect">
            <a:avLst/>
          </a:prstGeom>
        </p:spPr>
        <p:txBody>
          <a:bodyPr vert="horz" lIns="0" tIns="0" rIns="0" bIns="0" anchor="t" anchorCtr="0"/>
          <a:lstStyle>
            <a:lvl1pPr marL="255168" indent="-255168">
              <a:spcBef>
                <a:spcPts val="0"/>
              </a:spcBef>
              <a:spcAft>
                <a:spcPts val="1276"/>
              </a:spcAft>
              <a:buClr>
                <a:schemeClr val="tx2"/>
              </a:buClr>
              <a:buSzPct val="120000"/>
              <a:buFont typeface="Arial"/>
              <a:buChar char="•"/>
              <a:defRPr sz="2000" b="0" i="0" baseline="0">
                <a:solidFill>
                  <a:schemeClr val="tx1">
                    <a:lumMod val="65000"/>
                    <a:lumOff val="35000"/>
                  </a:schemeClr>
                </a:solidFill>
                <a:latin typeface="Arial"/>
                <a:cs typeface="Arial"/>
              </a:defRPr>
            </a:lvl1pPr>
          </a:lstStyle>
          <a:p>
            <a:pPr lvl="0"/>
            <a:r>
              <a:rPr lang="en-GB" dirty="0"/>
              <a:t>Bullet Point 1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 xxx </a:t>
            </a:r>
            <a:r>
              <a:rPr lang="en-GB" dirty="0" err="1"/>
              <a:t>xxxx</a:t>
            </a:r>
            <a:r>
              <a:rPr lang="en-GB" dirty="0"/>
              <a:t> x xx xxx </a:t>
            </a:r>
            <a:r>
              <a:rPr lang="en-GB" dirty="0" err="1"/>
              <a:t>xxxx</a:t>
            </a:r>
            <a:r>
              <a:rPr lang="en-GB" dirty="0"/>
              <a:t>.</a:t>
            </a:r>
          </a:p>
          <a:p>
            <a:pPr lvl="0"/>
            <a:r>
              <a:rPr lang="en-GB" dirty="0"/>
              <a:t>Bullet Point 2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a:t>
            </a:r>
          </a:p>
          <a:p>
            <a:pPr lvl="0"/>
            <a:r>
              <a:rPr lang="en-GB" dirty="0"/>
              <a:t>Bullet Point 3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a:t>
            </a:r>
            <a:endParaRPr lang="en-US" dirty="0"/>
          </a:p>
        </p:txBody>
      </p:sp>
      <p:sp>
        <p:nvSpPr>
          <p:cNvPr id="8" name="Text Placeholder 7"/>
          <p:cNvSpPr>
            <a:spLocks noGrp="1"/>
          </p:cNvSpPr>
          <p:nvPr>
            <p:ph type="body" sz="quarter" idx="13" hasCustomPrompt="1"/>
          </p:nvPr>
        </p:nvSpPr>
        <p:spPr>
          <a:xfrm>
            <a:off x="1019777" y="585263"/>
            <a:ext cx="11442663" cy="543795"/>
          </a:xfrm>
          <a:prstGeom prst="rect">
            <a:avLst/>
          </a:prstGeom>
        </p:spPr>
        <p:txBody>
          <a:bodyPr vert="horz" lIns="0" tIns="0" rIns="0" bIns="0"/>
          <a:lstStyle>
            <a:lvl1pPr algn="l">
              <a:lnSpc>
                <a:spcPct val="80000"/>
              </a:lnSpc>
              <a:defRPr sz="4000">
                <a:solidFill>
                  <a:schemeClr val="tx2"/>
                </a:solidFill>
                <a:latin typeface="Arial Unicode MS"/>
                <a:cs typeface="Arial Unicode MS"/>
              </a:defRPr>
            </a:lvl1pPr>
          </a:lstStyle>
          <a:p>
            <a:pPr lvl="0"/>
            <a:r>
              <a:rPr lang="en-GB" dirty="0"/>
              <a:t>Slide Title</a:t>
            </a:r>
            <a:endParaRPr lang="en-US" dirty="0"/>
          </a:p>
        </p:txBody>
      </p:sp>
      <p:cxnSp>
        <p:nvCxnSpPr>
          <p:cNvPr id="9" name="Straight Connector 8"/>
          <p:cNvCxnSpPr/>
          <p:nvPr userDrawn="1"/>
        </p:nvCxnSpPr>
        <p:spPr>
          <a:xfrm>
            <a:off x="1019777" y="1264825"/>
            <a:ext cx="11442663" cy="0"/>
          </a:xfrm>
          <a:prstGeom prst="line">
            <a:avLst/>
          </a:prstGeom>
          <a:ln w="12700" cmpd="sng">
            <a:solidFill>
              <a:schemeClr val="bg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28260605"/>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ullet Points Slide (2 x col) BOLD">
    <p:spTree>
      <p:nvGrpSpPr>
        <p:cNvPr id="1" name=""/>
        <p:cNvGrpSpPr/>
        <p:nvPr/>
      </p:nvGrpSpPr>
      <p:grpSpPr>
        <a:xfrm>
          <a:off x="0" y="0"/>
          <a:ext cx="0" cy="0"/>
          <a:chOff x="0" y="0"/>
          <a:chExt cx="0" cy="0"/>
        </a:xfrm>
      </p:grpSpPr>
      <p:sp>
        <p:nvSpPr>
          <p:cNvPr id="6" name="Text Placeholder 10"/>
          <p:cNvSpPr>
            <a:spLocks noGrp="1"/>
          </p:cNvSpPr>
          <p:nvPr>
            <p:ph type="body" sz="quarter" idx="26" hasCustomPrompt="1"/>
          </p:nvPr>
        </p:nvSpPr>
        <p:spPr>
          <a:xfrm>
            <a:off x="1530791" y="2290096"/>
            <a:ext cx="4952559" cy="3588357"/>
          </a:xfrm>
          <a:prstGeom prst="rect">
            <a:avLst/>
          </a:prstGeom>
        </p:spPr>
        <p:txBody>
          <a:bodyPr vert="horz" lIns="0" tIns="0" rIns="0" bIns="0" anchor="t" anchorCtr="0"/>
          <a:lstStyle>
            <a:lvl1pPr marL="255168" indent="-255168">
              <a:spcBef>
                <a:spcPts val="0"/>
              </a:spcBef>
              <a:spcAft>
                <a:spcPts val="1276"/>
              </a:spcAft>
              <a:buClr>
                <a:schemeClr val="tx2"/>
              </a:buClr>
              <a:buSzPct val="120000"/>
              <a:buFont typeface="Arial"/>
              <a:buChar char="•"/>
              <a:defRPr sz="2000" b="1" i="0" baseline="0">
                <a:solidFill>
                  <a:schemeClr val="tx1">
                    <a:lumMod val="65000"/>
                    <a:lumOff val="35000"/>
                  </a:schemeClr>
                </a:solidFill>
                <a:latin typeface="Arial"/>
                <a:cs typeface="Arial"/>
              </a:defRPr>
            </a:lvl1pPr>
          </a:lstStyle>
          <a:p>
            <a:pPr lvl="0"/>
            <a:r>
              <a:rPr lang="en-GB" dirty="0"/>
              <a:t>Bullet Point 1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 xxx </a:t>
            </a:r>
            <a:r>
              <a:rPr lang="en-GB" dirty="0" err="1"/>
              <a:t>xxxx</a:t>
            </a:r>
            <a:r>
              <a:rPr lang="en-GB" dirty="0"/>
              <a:t>.</a:t>
            </a:r>
          </a:p>
          <a:p>
            <a:pPr lvl="0"/>
            <a:r>
              <a:rPr lang="en-GB" dirty="0"/>
              <a:t>Bullet Point 2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a:t>
            </a:r>
          </a:p>
          <a:p>
            <a:pPr lvl="0"/>
            <a:r>
              <a:rPr lang="en-GB" dirty="0"/>
              <a:t>Bullet Point 3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a:t>
            </a:r>
            <a:endParaRPr lang="en-US" dirty="0"/>
          </a:p>
        </p:txBody>
      </p:sp>
      <p:sp>
        <p:nvSpPr>
          <p:cNvPr id="7" name="Text Placeholder 10"/>
          <p:cNvSpPr>
            <a:spLocks noGrp="1"/>
          </p:cNvSpPr>
          <p:nvPr>
            <p:ph type="body" sz="quarter" idx="27" hasCustomPrompt="1"/>
          </p:nvPr>
        </p:nvSpPr>
        <p:spPr>
          <a:xfrm>
            <a:off x="6987610" y="2290096"/>
            <a:ext cx="4966066" cy="3588357"/>
          </a:xfrm>
          <a:prstGeom prst="rect">
            <a:avLst/>
          </a:prstGeom>
        </p:spPr>
        <p:txBody>
          <a:bodyPr vert="horz" lIns="0" tIns="0" rIns="0" bIns="0" anchor="t" anchorCtr="0"/>
          <a:lstStyle>
            <a:lvl1pPr marL="255168" indent="-255168">
              <a:spcBef>
                <a:spcPts val="0"/>
              </a:spcBef>
              <a:spcAft>
                <a:spcPts val="1276"/>
              </a:spcAft>
              <a:buClr>
                <a:schemeClr val="tx2"/>
              </a:buClr>
              <a:buSzPct val="120000"/>
              <a:buFont typeface="Arial"/>
              <a:buChar char="•"/>
              <a:defRPr sz="2000" b="1" i="0" baseline="0">
                <a:solidFill>
                  <a:schemeClr val="tx1">
                    <a:lumMod val="65000"/>
                    <a:lumOff val="35000"/>
                  </a:schemeClr>
                </a:solidFill>
                <a:latin typeface="Arial"/>
                <a:cs typeface="Arial"/>
              </a:defRPr>
            </a:lvl1pPr>
          </a:lstStyle>
          <a:p>
            <a:pPr lvl="0"/>
            <a:r>
              <a:rPr lang="en-GB" dirty="0"/>
              <a:t>Bullet Point 1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 xxx </a:t>
            </a:r>
            <a:r>
              <a:rPr lang="en-GB" dirty="0" err="1"/>
              <a:t>xxxx</a:t>
            </a:r>
            <a:r>
              <a:rPr lang="en-GB" dirty="0"/>
              <a:t> x xx xxx </a:t>
            </a:r>
            <a:r>
              <a:rPr lang="en-GB" dirty="0" err="1"/>
              <a:t>xxxx</a:t>
            </a:r>
            <a:r>
              <a:rPr lang="en-GB" dirty="0"/>
              <a:t>.</a:t>
            </a:r>
          </a:p>
          <a:p>
            <a:pPr lvl="0"/>
            <a:r>
              <a:rPr lang="en-GB" dirty="0"/>
              <a:t>Bullet Point 2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a:t>
            </a:r>
          </a:p>
          <a:p>
            <a:pPr lvl="0"/>
            <a:r>
              <a:rPr lang="en-GB" dirty="0"/>
              <a:t>Bullet Point 3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 xxx </a:t>
            </a:r>
            <a:r>
              <a:rPr lang="en-GB" dirty="0" err="1"/>
              <a:t>xxxx</a:t>
            </a:r>
            <a:r>
              <a:rPr lang="en-GB" dirty="0"/>
              <a:t> x </a:t>
            </a:r>
            <a:r>
              <a:rPr lang="en-GB" dirty="0" err="1"/>
              <a:t>xxxxx</a:t>
            </a:r>
            <a:r>
              <a:rPr lang="en-GB" dirty="0"/>
              <a:t> xx.</a:t>
            </a:r>
            <a:endParaRPr lang="en-US" dirty="0"/>
          </a:p>
        </p:txBody>
      </p:sp>
      <p:sp>
        <p:nvSpPr>
          <p:cNvPr id="14" name="Text Placeholder 7"/>
          <p:cNvSpPr>
            <a:spLocks noGrp="1"/>
          </p:cNvSpPr>
          <p:nvPr>
            <p:ph type="body" sz="quarter" idx="31" hasCustomPrompt="1"/>
          </p:nvPr>
        </p:nvSpPr>
        <p:spPr>
          <a:xfrm>
            <a:off x="1019777" y="1547852"/>
            <a:ext cx="11442663" cy="592165"/>
          </a:xfrm>
          <a:prstGeom prst="rect">
            <a:avLst/>
          </a:prstGeom>
        </p:spPr>
        <p:txBody>
          <a:bodyPr vert="horz" lIns="0" tIns="0" rIns="0" bIns="0"/>
          <a:lstStyle>
            <a:lvl1pPr algn="l">
              <a:lnSpc>
                <a:spcPct val="110000"/>
              </a:lnSpc>
              <a:defRPr sz="2600">
                <a:solidFill>
                  <a:schemeClr val="tx2"/>
                </a:solidFill>
                <a:latin typeface="Arial Unicode MS"/>
                <a:cs typeface="Arial Unicode MS"/>
              </a:defRPr>
            </a:lvl1pPr>
          </a:lstStyle>
          <a:p>
            <a:pPr lvl="0"/>
            <a:r>
              <a:rPr lang="en-GB" dirty="0"/>
              <a:t>Subhead</a:t>
            </a:r>
            <a:endParaRPr lang="en-US" dirty="0"/>
          </a:p>
        </p:txBody>
      </p:sp>
      <p:sp>
        <p:nvSpPr>
          <p:cNvPr id="15" name="Text Placeholder 7"/>
          <p:cNvSpPr>
            <a:spLocks noGrp="1"/>
          </p:cNvSpPr>
          <p:nvPr>
            <p:ph type="body" sz="quarter" idx="13" hasCustomPrompt="1"/>
          </p:nvPr>
        </p:nvSpPr>
        <p:spPr>
          <a:xfrm>
            <a:off x="1019777" y="585263"/>
            <a:ext cx="11442663" cy="543795"/>
          </a:xfrm>
          <a:prstGeom prst="rect">
            <a:avLst/>
          </a:prstGeom>
        </p:spPr>
        <p:txBody>
          <a:bodyPr vert="horz" lIns="0" tIns="0" rIns="0" bIns="0"/>
          <a:lstStyle>
            <a:lvl1pPr algn="l">
              <a:lnSpc>
                <a:spcPct val="80000"/>
              </a:lnSpc>
              <a:defRPr sz="4000">
                <a:solidFill>
                  <a:schemeClr val="tx2"/>
                </a:solidFill>
                <a:latin typeface="Arial Unicode MS"/>
                <a:cs typeface="Arial Unicode MS"/>
              </a:defRPr>
            </a:lvl1pPr>
          </a:lstStyle>
          <a:p>
            <a:pPr lvl="0"/>
            <a:r>
              <a:rPr lang="en-GB" dirty="0"/>
              <a:t>Slide Title</a:t>
            </a:r>
            <a:endParaRPr lang="en-US" dirty="0"/>
          </a:p>
        </p:txBody>
      </p:sp>
      <p:cxnSp>
        <p:nvCxnSpPr>
          <p:cNvPr id="16" name="Straight Connector 15"/>
          <p:cNvCxnSpPr/>
          <p:nvPr userDrawn="1"/>
        </p:nvCxnSpPr>
        <p:spPr>
          <a:xfrm>
            <a:off x="1019777" y="1264825"/>
            <a:ext cx="11442663" cy="0"/>
          </a:xfrm>
          <a:prstGeom prst="line">
            <a:avLst/>
          </a:prstGeom>
          <a:ln w="12700" cmpd="sng">
            <a:solidFill>
              <a:schemeClr val="bg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960617784"/>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asic TEXT Slide ALT Bullets">
    <p:spTree>
      <p:nvGrpSpPr>
        <p:cNvPr id="1" name=""/>
        <p:cNvGrpSpPr/>
        <p:nvPr/>
      </p:nvGrpSpPr>
      <p:grpSpPr>
        <a:xfrm>
          <a:off x="0" y="0"/>
          <a:ext cx="0" cy="0"/>
          <a:chOff x="0" y="0"/>
          <a:chExt cx="0" cy="0"/>
        </a:xfrm>
      </p:grpSpPr>
      <p:sp>
        <p:nvSpPr>
          <p:cNvPr id="15" name="Text Placeholder 10"/>
          <p:cNvSpPr>
            <a:spLocks noGrp="1"/>
          </p:cNvSpPr>
          <p:nvPr>
            <p:ph type="body" sz="quarter" idx="28" hasCustomPrompt="1"/>
          </p:nvPr>
        </p:nvSpPr>
        <p:spPr>
          <a:xfrm>
            <a:off x="1019777" y="1605063"/>
            <a:ext cx="5463574" cy="3998669"/>
          </a:xfrm>
          <a:prstGeom prst="rect">
            <a:avLst/>
          </a:prstGeom>
        </p:spPr>
        <p:txBody>
          <a:bodyPr vert="horz" lIns="0" tIns="0" rIns="0" bIns="0" anchor="t" anchorCtr="0"/>
          <a:lstStyle>
            <a:lvl1pPr>
              <a:spcBef>
                <a:spcPts val="0"/>
              </a:spcBef>
              <a:spcAft>
                <a:spcPts val="1276"/>
              </a:spcAft>
              <a:defRPr sz="2000" b="0" i="0">
                <a:solidFill>
                  <a:schemeClr val="tx1">
                    <a:lumMod val="65000"/>
                    <a:lumOff val="35000"/>
                  </a:schemeClr>
                </a:solidFill>
                <a:latin typeface="Arial Unicode MS"/>
                <a:cs typeface="Arial Unicode MS"/>
              </a:defRPr>
            </a:lvl1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consectetuer</a:t>
            </a:r>
            <a:r>
              <a:rPr lang="en-GB" dirty="0"/>
              <a:t> </a:t>
            </a:r>
            <a:r>
              <a:rPr lang="en-GB" dirty="0" err="1"/>
              <a:t>adipiscing</a:t>
            </a:r>
            <a:r>
              <a:rPr lang="en-GB" dirty="0"/>
              <a:t> </a:t>
            </a:r>
            <a:r>
              <a:rPr lang="en-GB" dirty="0" err="1"/>
              <a:t>elit</a:t>
            </a:r>
            <a:r>
              <a:rPr lang="en-GB" dirty="0"/>
              <a:t>, </a:t>
            </a:r>
            <a:r>
              <a:rPr lang="en-GB" dirty="0" err="1"/>
              <a:t>sed</a:t>
            </a:r>
            <a:r>
              <a:rPr lang="en-GB" dirty="0"/>
              <a:t> </a:t>
            </a:r>
            <a:r>
              <a:rPr lang="en-GB" dirty="0" err="1"/>
              <a:t>diam</a:t>
            </a:r>
            <a:r>
              <a:rPr lang="en-GB" dirty="0"/>
              <a:t> </a:t>
            </a:r>
            <a:r>
              <a:rPr lang="en-GB" dirty="0" err="1"/>
              <a:t>nonummy</a:t>
            </a:r>
            <a:r>
              <a:rPr lang="en-GB" dirty="0"/>
              <a:t> </a:t>
            </a:r>
            <a:r>
              <a:rPr lang="en-GB" dirty="0" err="1"/>
              <a:t>nibh</a:t>
            </a:r>
            <a:r>
              <a:rPr lang="en-GB" dirty="0"/>
              <a:t> </a:t>
            </a:r>
            <a:r>
              <a:rPr lang="en-GB" dirty="0" err="1"/>
              <a:t>euismod</a:t>
            </a:r>
            <a:r>
              <a:rPr lang="en-GB" dirty="0"/>
              <a:t> </a:t>
            </a:r>
            <a:r>
              <a:rPr lang="en-GB" dirty="0" err="1"/>
              <a:t>tincidunt</a:t>
            </a:r>
            <a:r>
              <a:rPr lang="en-GB" dirty="0"/>
              <a:t> </a:t>
            </a:r>
            <a:r>
              <a:rPr lang="en-GB" dirty="0" err="1"/>
              <a:t>ut</a:t>
            </a:r>
            <a:r>
              <a:rPr lang="en-GB" dirty="0"/>
              <a:t> </a:t>
            </a:r>
            <a:r>
              <a:rPr lang="en-GB" dirty="0" err="1"/>
              <a:t>laoreet</a:t>
            </a:r>
            <a:r>
              <a:rPr lang="en-GB" dirty="0"/>
              <a:t> </a:t>
            </a:r>
            <a:r>
              <a:rPr lang="en-GB" dirty="0" err="1"/>
              <a:t>dolore</a:t>
            </a:r>
            <a:r>
              <a:rPr lang="en-GB" dirty="0"/>
              <a:t> magna </a:t>
            </a:r>
            <a:r>
              <a:rPr lang="en-GB" dirty="0" err="1"/>
              <a:t>aliquam</a:t>
            </a:r>
            <a:r>
              <a:rPr lang="en-GB" dirty="0"/>
              <a:t> </a:t>
            </a:r>
            <a:r>
              <a:rPr lang="en-GB" dirty="0" err="1"/>
              <a:t>erat</a:t>
            </a:r>
            <a:r>
              <a:rPr lang="en-GB" dirty="0"/>
              <a:t> </a:t>
            </a:r>
            <a:r>
              <a:rPr lang="en-GB" dirty="0" err="1"/>
              <a:t>volutpat</a:t>
            </a:r>
            <a:r>
              <a:rPr lang="en-GB" dirty="0"/>
              <a:t>. </a:t>
            </a:r>
            <a:r>
              <a:rPr lang="en-GB" dirty="0" err="1"/>
              <a:t>Ut</a:t>
            </a:r>
            <a:r>
              <a:rPr lang="en-GB" dirty="0"/>
              <a:t> </a:t>
            </a:r>
            <a:r>
              <a:rPr lang="en-GB" dirty="0" err="1"/>
              <a:t>wisi</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a:t>
            </a:r>
            <a:r>
              <a:rPr lang="en-GB" dirty="0" err="1"/>
              <a:t>exerci</a:t>
            </a:r>
            <a:r>
              <a:rPr lang="en-GB" dirty="0"/>
              <a:t> </a:t>
            </a:r>
            <a:r>
              <a:rPr lang="en-GB" dirty="0" err="1"/>
              <a:t>tation</a:t>
            </a:r>
            <a:r>
              <a:rPr lang="en-GB" dirty="0"/>
              <a:t> </a:t>
            </a:r>
            <a:r>
              <a:rPr lang="en-GB" dirty="0" err="1"/>
              <a:t>ullamcorper</a:t>
            </a:r>
            <a:r>
              <a:rPr lang="en-GB" dirty="0"/>
              <a:t> </a:t>
            </a:r>
            <a:r>
              <a:rPr lang="en-GB" dirty="0" err="1"/>
              <a:t>suscipit</a:t>
            </a:r>
            <a:r>
              <a:rPr lang="en-GB" dirty="0"/>
              <a:t> </a:t>
            </a:r>
            <a:r>
              <a:rPr lang="en-GB" dirty="0" err="1"/>
              <a:t>lobortis</a:t>
            </a:r>
            <a:r>
              <a:rPr lang="en-GB" dirty="0"/>
              <a:t> </a:t>
            </a:r>
            <a:r>
              <a:rPr lang="en-GB" dirty="0" err="1"/>
              <a:t>nisl</a:t>
            </a:r>
            <a:r>
              <a:rPr lang="en-GB" dirty="0"/>
              <a:t>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p>
          <a:p>
            <a:pPr lvl="0"/>
            <a:r>
              <a:rPr lang="en-GB" dirty="0" err="1"/>
              <a:t>Duis</a:t>
            </a:r>
            <a:r>
              <a:rPr lang="en-GB" dirty="0"/>
              <a:t> </a:t>
            </a:r>
            <a:r>
              <a:rPr lang="en-GB" dirty="0" err="1"/>
              <a:t>autem</a:t>
            </a:r>
            <a:r>
              <a:rPr lang="en-GB" dirty="0"/>
              <a:t> </a:t>
            </a:r>
            <a:r>
              <a:rPr lang="en-GB" dirty="0" err="1"/>
              <a:t>vel</a:t>
            </a:r>
            <a:r>
              <a:rPr lang="en-GB" dirty="0"/>
              <a:t> </a:t>
            </a:r>
            <a:r>
              <a:rPr lang="en-GB" dirty="0" err="1"/>
              <a:t>eum</a:t>
            </a:r>
            <a:r>
              <a:rPr lang="en-GB" dirty="0"/>
              <a:t> </a:t>
            </a:r>
            <a:r>
              <a:rPr lang="en-GB" dirty="0" err="1"/>
              <a:t>iriure</a:t>
            </a:r>
            <a:r>
              <a:rPr lang="en-GB" dirty="0"/>
              <a:t> </a:t>
            </a:r>
            <a:r>
              <a:rPr lang="en-GB" dirty="0" err="1"/>
              <a:t>dolor</a:t>
            </a:r>
            <a:r>
              <a:rPr lang="en-GB" dirty="0"/>
              <a:t> in </a:t>
            </a:r>
            <a:r>
              <a:rPr lang="en-GB" dirty="0" err="1"/>
              <a:t>hendrerit</a:t>
            </a:r>
            <a:r>
              <a:rPr lang="en-GB" dirty="0"/>
              <a:t> in </a:t>
            </a:r>
            <a:r>
              <a:rPr lang="en-GB" dirty="0" err="1"/>
              <a:t>vulputate</a:t>
            </a:r>
            <a:r>
              <a:rPr lang="en-GB" dirty="0"/>
              <a:t> </a:t>
            </a:r>
            <a:r>
              <a:rPr lang="en-GB" dirty="0" err="1"/>
              <a:t>velit</a:t>
            </a:r>
            <a:r>
              <a:rPr lang="en-GB" dirty="0"/>
              <a:t> </a:t>
            </a:r>
            <a:r>
              <a:rPr lang="en-GB" dirty="0" err="1"/>
              <a:t>esse</a:t>
            </a:r>
            <a:r>
              <a:rPr lang="en-GB" dirty="0"/>
              <a:t> </a:t>
            </a:r>
            <a:r>
              <a:rPr lang="en-GB" dirty="0" err="1"/>
              <a:t>molestie</a:t>
            </a:r>
            <a:r>
              <a:rPr lang="en-GB" dirty="0"/>
              <a:t> </a:t>
            </a:r>
            <a:r>
              <a:rPr lang="en-GB" dirty="0" err="1"/>
              <a:t>consequat</a:t>
            </a:r>
            <a:r>
              <a:rPr lang="en-GB" dirty="0"/>
              <a:t>, </a:t>
            </a:r>
            <a:r>
              <a:rPr lang="en-GB" dirty="0" err="1"/>
              <a:t>vel</a:t>
            </a:r>
            <a:r>
              <a:rPr lang="en-GB" dirty="0"/>
              <a:t> </a:t>
            </a:r>
            <a:r>
              <a:rPr lang="en-GB" dirty="0" err="1"/>
              <a:t>illum</a:t>
            </a:r>
            <a:r>
              <a:rPr lang="en-GB" dirty="0"/>
              <a:t> </a:t>
            </a:r>
            <a:r>
              <a:rPr lang="en-GB" dirty="0" err="1"/>
              <a:t>dolore</a:t>
            </a:r>
            <a:r>
              <a:rPr lang="en-GB" dirty="0"/>
              <a:t> </a:t>
            </a:r>
            <a:r>
              <a:rPr lang="en-GB" dirty="0" err="1"/>
              <a:t>eu</a:t>
            </a:r>
            <a:r>
              <a:rPr lang="en-GB" dirty="0"/>
              <a:t> </a:t>
            </a:r>
            <a:r>
              <a:rPr lang="en-GB" dirty="0" err="1"/>
              <a:t>feugiat</a:t>
            </a:r>
            <a:r>
              <a:rPr lang="en-GB" dirty="0"/>
              <a:t> </a:t>
            </a:r>
            <a:r>
              <a:rPr lang="en-GB" dirty="0" err="1"/>
              <a:t>nulla</a:t>
            </a:r>
            <a:r>
              <a:rPr lang="en-GB" dirty="0"/>
              <a:t> </a:t>
            </a:r>
            <a:r>
              <a:rPr lang="en-GB" dirty="0" err="1"/>
              <a:t>facilisis</a:t>
            </a:r>
            <a:r>
              <a:rPr lang="en-GB" dirty="0"/>
              <a:t> at </a:t>
            </a:r>
            <a:r>
              <a:rPr lang="en-GB" dirty="0" err="1"/>
              <a:t>vero</a:t>
            </a:r>
            <a:r>
              <a:rPr lang="en-GB" dirty="0"/>
              <a:t> </a:t>
            </a:r>
            <a:r>
              <a:rPr lang="en-GB" dirty="0" err="1"/>
              <a:t>eros</a:t>
            </a:r>
            <a:r>
              <a:rPr lang="en-GB" dirty="0"/>
              <a:t> et </a:t>
            </a:r>
            <a:r>
              <a:rPr lang="en-GB" dirty="0" err="1"/>
              <a:t>accumsan</a:t>
            </a:r>
            <a:r>
              <a:rPr lang="en-GB" dirty="0"/>
              <a:t> et </a:t>
            </a:r>
            <a:r>
              <a:rPr lang="en-GB" dirty="0" err="1"/>
              <a:t>iusto</a:t>
            </a:r>
            <a:r>
              <a:rPr lang="en-GB" dirty="0"/>
              <a:t> </a:t>
            </a:r>
            <a:r>
              <a:rPr lang="en-GB" dirty="0" err="1"/>
              <a:t>odio</a:t>
            </a:r>
            <a:r>
              <a:rPr lang="en-GB" dirty="0"/>
              <a:t> </a:t>
            </a:r>
            <a:r>
              <a:rPr lang="en-GB" dirty="0" err="1"/>
              <a:t>dignissim</a:t>
            </a:r>
            <a:r>
              <a:rPr lang="en-GB" dirty="0"/>
              <a:t> qui </a:t>
            </a:r>
            <a:r>
              <a:rPr lang="en-GB" dirty="0" err="1"/>
              <a:t>blandit</a:t>
            </a:r>
            <a:r>
              <a:rPr lang="en-GB" dirty="0"/>
              <a:t> </a:t>
            </a:r>
            <a:r>
              <a:rPr lang="en-GB" dirty="0" err="1"/>
              <a:t>praesent</a:t>
            </a:r>
            <a:r>
              <a:rPr lang="en-GB" dirty="0"/>
              <a:t> </a:t>
            </a:r>
            <a:r>
              <a:rPr lang="en-GB" dirty="0" err="1"/>
              <a:t>luptatum</a:t>
            </a:r>
            <a:r>
              <a:rPr lang="en-GB" dirty="0"/>
              <a:t> </a:t>
            </a:r>
            <a:r>
              <a:rPr lang="en-GB" dirty="0" err="1"/>
              <a:t>zzril</a:t>
            </a:r>
            <a:r>
              <a:rPr lang="en-GB" dirty="0"/>
              <a:t> </a:t>
            </a:r>
            <a:r>
              <a:rPr lang="en-GB" dirty="0" err="1"/>
              <a:t>delenit</a:t>
            </a:r>
            <a:r>
              <a:rPr lang="en-GB" dirty="0"/>
              <a:t> </a:t>
            </a:r>
            <a:r>
              <a:rPr lang="en-GB" dirty="0" err="1"/>
              <a:t>augue</a:t>
            </a:r>
            <a:r>
              <a:rPr lang="en-GB" dirty="0"/>
              <a:t> </a:t>
            </a:r>
            <a:r>
              <a:rPr lang="en-GB" dirty="0" err="1"/>
              <a:t>duis</a:t>
            </a:r>
            <a:r>
              <a:rPr lang="en-GB" dirty="0"/>
              <a:t> </a:t>
            </a:r>
            <a:r>
              <a:rPr lang="en-GB" dirty="0" err="1"/>
              <a:t>dolore</a:t>
            </a:r>
            <a:r>
              <a:rPr lang="en-GB" dirty="0"/>
              <a:t> </a:t>
            </a:r>
            <a:r>
              <a:rPr lang="en-GB" dirty="0" err="1"/>
              <a:t>te</a:t>
            </a:r>
            <a:r>
              <a:rPr lang="en-GB" dirty="0"/>
              <a:t> </a:t>
            </a:r>
            <a:r>
              <a:rPr lang="en-GB" dirty="0" err="1"/>
              <a:t>feugait</a:t>
            </a:r>
            <a:r>
              <a:rPr lang="en-GB" dirty="0"/>
              <a:t> </a:t>
            </a:r>
            <a:r>
              <a:rPr lang="en-GB" dirty="0" err="1"/>
              <a:t>nulla</a:t>
            </a:r>
            <a:r>
              <a:rPr lang="en-GB" dirty="0"/>
              <a:t> </a:t>
            </a:r>
            <a:r>
              <a:rPr lang="en-GB" dirty="0" err="1"/>
              <a:t>facilisi</a:t>
            </a:r>
            <a:r>
              <a:rPr lang="en-GB" dirty="0"/>
              <a:t>.</a:t>
            </a:r>
            <a:endParaRPr lang="en-US" dirty="0"/>
          </a:p>
        </p:txBody>
      </p:sp>
      <p:sp>
        <p:nvSpPr>
          <p:cNvPr id="16" name="Text Placeholder 10"/>
          <p:cNvSpPr>
            <a:spLocks noGrp="1"/>
          </p:cNvSpPr>
          <p:nvPr>
            <p:ph type="body" sz="quarter" idx="29" hasCustomPrompt="1"/>
          </p:nvPr>
        </p:nvSpPr>
        <p:spPr>
          <a:xfrm>
            <a:off x="6994365" y="1605063"/>
            <a:ext cx="5463574" cy="3998669"/>
          </a:xfrm>
          <a:prstGeom prst="rect">
            <a:avLst/>
          </a:prstGeom>
        </p:spPr>
        <p:txBody>
          <a:bodyPr vert="horz" lIns="0" tIns="0" rIns="0" bIns="0" anchor="t" anchorCtr="0"/>
          <a:lstStyle>
            <a:lvl1pPr marL="243048" indent="-243048">
              <a:spcBef>
                <a:spcPts val="0"/>
              </a:spcBef>
              <a:spcAft>
                <a:spcPts val="1276"/>
              </a:spcAft>
              <a:buClr>
                <a:schemeClr val="tx1">
                  <a:lumMod val="65000"/>
                  <a:lumOff val="35000"/>
                </a:schemeClr>
              </a:buClr>
              <a:buFont typeface="Arial"/>
              <a:buChar char="•"/>
              <a:defRPr sz="2000" b="1" i="0">
                <a:solidFill>
                  <a:schemeClr val="tx2"/>
                </a:solidFill>
                <a:latin typeface="Arial"/>
                <a:cs typeface="Arial"/>
              </a:defRPr>
            </a:lvl1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consectetuer</a:t>
            </a:r>
            <a:r>
              <a:rPr lang="en-GB" dirty="0"/>
              <a:t> </a:t>
            </a:r>
            <a:r>
              <a:rPr lang="en-GB" dirty="0" err="1"/>
              <a:t>adipiscing</a:t>
            </a:r>
            <a:r>
              <a:rPr lang="en-GB" dirty="0"/>
              <a:t> </a:t>
            </a:r>
            <a:r>
              <a:rPr lang="en-GB" dirty="0" err="1"/>
              <a:t>elit</a:t>
            </a:r>
            <a:r>
              <a:rPr lang="en-GB" dirty="0"/>
              <a:t>, </a:t>
            </a:r>
            <a:r>
              <a:rPr lang="en-GB" dirty="0" err="1"/>
              <a:t>sed</a:t>
            </a:r>
            <a:r>
              <a:rPr lang="en-GB" dirty="0"/>
              <a:t> </a:t>
            </a:r>
            <a:r>
              <a:rPr lang="en-GB" dirty="0" err="1"/>
              <a:t>diam</a:t>
            </a:r>
            <a:r>
              <a:rPr lang="en-GB" dirty="0"/>
              <a:t> </a:t>
            </a:r>
            <a:r>
              <a:rPr lang="en-GB" dirty="0" err="1"/>
              <a:t>nonummy</a:t>
            </a:r>
            <a:r>
              <a:rPr lang="en-GB" dirty="0"/>
              <a:t> </a:t>
            </a:r>
            <a:r>
              <a:rPr lang="en-GB" dirty="0" err="1"/>
              <a:t>nibh</a:t>
            </a:r>
            <a:r>
              <a:rPr lang="en-GB" dirty="0"/>
              <a:t> </a:t>
            </a:r>
            <a:r>
              <a:rPr lang="en-GB" dirty="0" err="1"/>
              <a:t>euismod</a:t>
            </a:r>
            <a:r>
              <a:rPr lang="en-GB" dirty="0"/>
              <a:t> </a:t>
            </a:r>
            <a:r>
              <a:rPr lang="en-GB" dirty="0" err="1"/>
              <a:t>tincidunt</a:t>
            </a:r>
            <a:r>
              <a:rPr lang="en-GB" dirty="0"/>
              <a:t> </a:t>
            </a:r>
            <a:r>
              <a:rPr lang="en-GB" dirty="0" err="1"/>
              <a:t>ut</a:t>
            </a:r>
            <a:r>
              <a:rPr lang="en-GB" dirty="0"/>
              <a:t> </a:t>
            </a:r>
            <a:r>
              <a:rPr lang="en-GB" dirty="0" err="1"/>
              <a:t>laoreet</a:t>
            </a:r>
            <a:r>
              <a:rPr lang="en-GB" dirty="0"/>
              <a:t> </a:t>
            </a:r>
            <a:r>
              <a:rPr lang="en-GB" dirty="0" err="1"/>
              <a:t>dolore</a:t>
            </a:r>
            <a:r>
              <a:rPr lang="en-GB" dirty="0"/>
              <a:t> magna </a:t>
            </a:r>
            <a:r>
              <a:rPr lang="en-GB" dirty="0" err="1"/>
              <a:t>aliquam</a:t>
            </a:r>
            <a:r>
              <a:rPr lang="en-GB" dirty="0"/>
              <a:t> </a:t>
            </a:r>
            <a:r>
              <a:rPr lang="en-GB" dirty="0" err="1"/>
              <a:t>erat</a:t>
            </a:r>
            <a:r>
              <a:rPr lang="en-GB" dirty="0"/>
              <a:t> </a:t>
            </a:r>
            <a:r>
              <a:rPr lang="en-GB" dirty="0" err="1"/>
              <a:t>volutpat</a:t>
            </a:r>
            <a:r>
              <a:rPr lang="en-GB" dirty="0"/>
              <a:t>. </a:t>
            </a:r>
          </a:p>
          <a:p>
            <a:pPr lvl="0"/>
            <a:r>
              <a:rPr lang="en-GB" dirty="0" err="1"/>
              <a:t>Ut</a:t>
            </a:r>
            <a:r>
              <a:rPr lang="en-GB" dirty="0"/>
              <a:t> </a:t>
            </a:r>
            <a:r>
              <a:rPr lang="en-GB" dirty="0" err="1"/>
              <a:t>wisi</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a:t>
            </a:r>
            <a:r>
              <a:rPr lang="en-GB" dirty="0" err="1"/>
              <a:t>exerci</a:t>
            </a:r>
            <a:r>
              <a:rPr lang="en-GB" dirty="0"/>
              <a:t> </a:t>
            </a:r>
            <a:r>
              <a:rPr lang="en-GB" dirty="0" err="1"/>
              <a:t>tation</a:t>
            </a:r>
            <a:r>
              <a:rPr lang="en-GB" dirty="0"/>
              <a:t> </a:t>
            </a:r>
            <a:r>
              <a:rPr lang="en-GB" dirty="0" err="1"/>
              <a:t>ullamcorper</a:t>
            </a:r>
            <a:r>
              <a:rPr lang="en-GB" dirty="0"/>
              <a:t> </a:t>
            </a:r>
            <a:r>
              <a:rPr lang="en-GB" dirty="0" err="1"/>
              <a:t>suscipit</a:t>
            </a:r>
            <a:r>
              <a:rPr lang="en-GB" dirty="0"/>
              <a:t> </a:t>
            </a:r>
            <a:r>
              <a:rPr lang="en-GB" dirty="0" err="1"/>
              <a:t>lobortis</a:t>
            </a:r>
            <a:r>
              <a:rPr lang="en-GB" dirty="0"/>
              <a:t> </a:t>
            </a:r>
            <a:r>
              <a:rPr lang="en-GB" dirty="0" err="1"/>
              <a:t>nisl</a:t>
            </a:r>
            <a:r>
              <a:rPr lang="en-GB" dirty="0"/>
              <a:t>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p>
          <a:p>
            <a:pPr lvl="0"/>
            <a:r>
              <a:rPr lang="en-GB" dirty="0" err="1"/>
              <a:t>Duis</a:t>
            </a:r>
            <a:r>
              <a:rPr lang="en-GB" dirty="0"/>
              <a:t> </a:t>
            </a:r>
            <a:r>
              <a:rPr lang="en-GB" dirty="0" err="1"/>
              <a:t>autem</a:t>
            </a:r>
            <a:r>
              <a:rPr lang="en-GB" dirty="0"/>
              <a:t> </a:t>
            </a:r>
            <a:r>
              <a:rPr lang="en-GB" dirty="0" err="1"/>
              <a:t>vel</a:t>
            </a:r>
            <a:r>
              <a:rPr lang="en-GB" dirty="0"/>
              <a:t> </a:t>
            </a:r>
            <a:r>
              <a:rPr lang="en-GB" dirty="0" err="1"/>
              <a:t>eum</a:t>
            </a:r>
            <a:r>
              <a:rPr lang="en-GB" dirty="0"/>
              <a:t> </a:t>
            </a:r>
            <a:r>
              <a:rPr lang="en-GB" dirty="0" err="1"/>
              <a:t>iriure</a:t>
            </a:r>
            <a:r>
              <a:rPr lang="en-GB" dirty="0"/>
              <a:t> </a:t>
            </a:r>
            <a:r>
              <a:rPr lang="en-GB" dirty="0" err="1"/>
              <a:t>dolor</a:t>
            </a:r>
            <a:r>
              <a:rPr lang="en-GB" dirty="0"/>
              <a:t> in </a:t>
            </a:r>
            <a:r>
              <a:rPr lang="en-GB" dirty="0" err="1"/>
              <a:t>hendrerit</a:t>
            </a:r>
            <a:r>
              <a:rPr lang="en-GB" dirty="0"/>
              <a:t> in </a:t>
            </a:r>
            <a:r>
              <a:rPr lang="en-GB" dirty="0" err="1"/>
              <a:t>vulputate</a:t>
            </a:r>
            <a:r>
              <a:rPr lang="en-GB" dirty="0"/>
              <a:t> </a:t>
            </a:r>
            <a:r>
              <a:rPr lang="en-GB" dirty="0" err="1"/>
              <a:t>velit</a:t>
            </a:r>
            <a:r>
              <a:rPr lang="en-GB" dirty="0"/>
              <a:t> </a:t>
            </a:r>
            <a:r>
              <a:rPr lang="en-GB" dirty="0" err="1"/>
              <a:t>esse</a:t>
            </a:r>
            <a:r>
              <a:rPr lang="en-GB" dirty="0"/>
              <a:t> </a:t>
            </a:r>
            <a:r>
              <a:rPr lang="en-GB" dirty="0" err="1"/>
              <a:t>molestie</a:t>
            </a:r>
            <a:r>
              <a:rPr lang="en-GB" dirty="0"/>
              <a:t> </a:t>
            </a:r>
            <a:r>
              <a:rPr lang="en-GB" dirty="0" err="1"/>
              <a:t>consequat</a:t>
            </a:r>
            <a:r>
              <a:rPr lang="en-GB" dirty="0"/>
              <a:t>, </a:t>
            </a:r>
            <a:r>
              <a:rPr lang="en-GB" dirty="0" err="1"/>
              <a:t>vel</a:t>
            </a:r>
            <a:r>
              <a:rPr lang="en-GB" dirty="0"/>
              <a:t> </a:t>
            </a:r>
            <a:r>
              <a:rPr lang="en-GB" dirty="0" err="1"/>
              <a:t>illum</a:t>
            </a:r>
            <a:r>
              <a:rPr lang="en-GB" dirty="0"/>
              <a:t> </a:t>
            </a:r>
            <a:r>
              <a:rPr lang="en-GB" dirty="0" err="1"/>
              <a:t>dolore</a:t>
            </a:r>
            <a:r>
              <a:rPr lang="en-GB" dirty="0"/>
              <a:t> </a:t>
            </a:r>
            <a:r>
              <a:rPr lang="en-GB" dirty="0" err="1"/>
              <a:t>eu</a:t>
            </a:r>
            <a:r>
              <a:rPr lang="en-GB" dirty="0"/>
              <a:t> </a:t>
            </a:r>
            <a:r>
              <a:rPr lang="en-GB" dirty="0" err="1"/>
              <a:t>feugiat</a:t>
            </a:r>
            <a:r>
              <a:rPr lang="en-GB" dirty="0"/>
              <a:t> </a:t>
            </a:r>
            <a:r>
              <a:rPr lang="en-GB" dirty="0" err="1"/>
              <a:t>nulla</a:t>
            </a:r>
            <a:r>
              <a:rPr lang="en-GB" dirty="0"/>
              <a:t> </a:t>
            </a:r>
            <a:r>
              <a:rPr lang="en-GB" dirty="0" err="1"/>
              <a:t>facilisis</a:t>
            </a:r>
            <a:r>
              <a:rPr lang="en-GB" dirty="0"/>
              <a:t> at </a:t>
            </a:r>
            <a:r>
              <a:rPr lang="en-GB" dirty="0" err="1"/>
              <a:t>vero</a:t>
            </a:r>
            <a:r>
              <a:rPr lang="en-GB" dirty="0"/>
              <a:t> </a:t>
            </a:r>
            <a:r>
              <a:rPr lang="en-GB" dirty="0" err="1"/>
              <a:t>eros</a:t>
            </a:r>
            <a:r>
              <a:rPr lang="en-GB" dirty="0"/>
              <a:t> et </a:t>
            </a:r>
            <a:r>
              <a:rPr lang="en-GB" dirty="0" err="1"/>
              <a:t>accumsan</a:t>
            </a:r>
            <a:r>
              <a:rPr lang="en-GB" dirty="0"/>
              <a:t>.</a:t>
            </a:r>
            <a:endParaRPr lang="en-US" dirty="0"/>
          </a:p>
        </p:txBody>
      </p:sp>
      <p:sp>
        <p:nvSpPr>
          <p:cNvPr id="12" name="Text Placeholder 7"/>
          <p:cNvSpPr>
            <a:spLocks noGrp="1"/>
          </p:cNvSpPr>
          <p:nvPr>
            <p:ph type="body" sz="quarter" idx="13" hasCustomPrompt="1"/>
          </p:nvPr>
        </p:nvSpPr>
        <p:spPr>
          <a:xfrm>
            <a:off x="1019777" y="585263"/>
            <a:ext cx="11442663" cy="543795"/>
          </a:xfrm>
          <a:prstGeom prst="rect">
            <a:avLst/>
          </a:prstGeom>
        </p:spPr>
        <p:txBody>
          <a:bodyPr vert="horz" lIns="0" tIns="0" rIns="0" bIns="0"/>
          <a:lstStyle>
            <a:lvl1pPr algn="l">
              <a:lnSpc>
                <a:spcPct val="80000"/>
              </a:lnSpc>
              <a:defRPr sz="4000">
                <a:solidFill>
                  <a:schemeClr val="tx2"/>
                </a:solidFill>
                <a:latin typeface="Arial Unicode MS"/>
                <a:cs typeface="Arial Unicode MS"/>
              </a:defRPr>
            </a:lvl1pPr>
          </a:lstStyle>
          <a:p>
            <a:pPr lvl="0"/>
            <a:r>
              <a:rPr lang="en-GB" dirty="0"/>
              <a:t>Slide Title</a:t>
            </a:r>
            <a:endParaRPr lang="en-US" dirty="0"/>
          </a:p>
        </p:txBody>
      </p:sp>
      <p:cxnSp>
        <p:nvCxnSpPr>
          <p:cNvPr id="13" name="Straight Connector 12"/>
          <p:cNvCxnSpPr/>
          <p:nvPr userDrawn="1"/>
        </p:nvCxnSpPr>
        <p:spPr>
          <a:xfrm>
            <a:off x="1019777" y="1264825"/>
            <a:ext cx="11442663" cy="0"/>
          </a:xfrm>
          <a:prstGeom prst="line">
            <a:avLst/>
          </a:prstGeom>
          <a:ln w="12700" cmpd="sng">
            <a:solidFill>
              <a:schemeClr val="bg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0955810"/>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Basic TEXT Slide">
    <p:spTree>
      <p:nvGrpSpPr>
        <p:cNvPr id="1" name=""/>
        <p:cNvGrpSpPr/>
        <p:nvPr/>
      </p:nvGrpSpPr>
      <p:grpSpPr>
        <a:xfrm>
          <a:off x="0" y="0"/>
          <a:ext cx="0" cy="0"/>
          <a:chOff x="0" y="0"/>
          <a:chExt cx="0" cy="0"/>
        </a:xfrm>
      </p:grpSpPr>
      <p:sp>
        <p:nvSpPr>
          <p:cNvPr id="15" name="Text Placeholder 10"/>
          <p:cNvSpPr>
            <a:spLocks noGrp="1"/>
          </p:cNvSpPr>
          <p:nvPr>
            <p:ph type="body" sz="quarter" idx="28" hasCustomPrompt="1"/>
          </p:nvPr>
        </p:nvSpPr>
        <p:spPr>
          <a:xfrm>
            <a:off x="1019777" y="2441565"/>
            <a:ext cx="5463574" cy="3179808"/>
          </a:xfrm>
          <a:prstGeom prst="rect">
            <a:avLst/>
          </a:prstGeom>
        </p:spPr>
        <p:txBody>
          <a:bodyPr vert="horz" lIns="0" tIns="0" rIns="0" bIns="0" anchor="t" anchorCtr="0"/>
          <a:lstStyle>
            <a:lvl1pPr marL="324063" indent="-324063">
              <a:spcBef>
                <a:spcPts val="0"/>
              </a:spcBef>
              <a:spcAft>
                <a:spcPts val="1276"/>
              </a:spcAft>
              <a:buClr>
                <a:schemeClr val="tx2"/>
              </a:buClr>
              <a:buFont typeface="+mj-lt"/>
              <a:buAutoNum type="arabicPeriod"/>
              <a:defRPr sz="2000" b="0" i="0">
                <a:solidFill>
                  <a:schemeClr val="tx1">
                    <a:lumMod val="65000"/>
                    <a:lumOff val="35000"/>
                  </a:schemeClr>
                </a:solidFill>
                <a:latin typeface="Arial"/>
                <a:cs typeface="Arial"/>
              </a:defRPr>
            </a:lvl1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consectetuer</a:t>
            </a:r>
            <a:r>
              <a:rPr lang="en-GB" dirty="0"/>
              <a:t> </a:t>
            </a:r>
            <a:r>
              <a:rPr lang="en-GB" dirty="0" err="1"/>
              <a:t>adipiscing</a:t>
            </a:r>
            <a:r>
              <a:rPr lang="en-GB" dirty="0"/>
              <a:t> </a:t>
            </a:r>
            <a:r>
              <a:rPr lang="en-GB" dirty="0" err="1"/>
              <a:t>elit</a:t>
            </a:r>
            <a:r>
              <a:rPr lang="en-GB" dirty="0"/>
              <a:t>, </a:t>
            </a:r>
            <a:r>
              <a:rPr lang="en-GB" dirty="0" err="1"/>
              <a:t>sed</a:t>
            </a:r>
            <a:r>
              <a:rPr lang="en-GB" dirty="0"/>
              <a:t> </a:t>
            </a:r>
            <a:r>
              <a:rPr lang="en-GB" dirty="0" err="1"/>
              <a:t>diam</a:t>
            </a:r>
            <a:r>
              <a:rPr lang="en-GB" dirty="0"/>
              <a:t> </a:t>
            </a:r>
            <a:r>
              <a:rPr lang="en-GB" dirty="0" err="1"/>
              <a:t>nonummy</a:t>
            </a:r>
            <a:r>
              <a:rPr lang="en-GB" dirty="0"/>
              <a:t>. </a:t>
            </a:r>
          </a:p>
          <a:p>
            <a:pPr lvl="0"/>
            <a:r>
              <a:rPr lang="en-GB" dirty="0" err="1"/>
              <a:t>Ut</a:t>
            </a:r>
            <a:r>
              <a:rPr lang="en-GB" dirty="0"/>
              <a:t> </a:t>
            </a:r>
            <a:r>
              <a:rPr lang="en-GB" dirty="0" err="1"/>
              <a:t>wisi</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a:t>
            </a:r>
            <a:r>
              <a:rPr lang="en-GB" dirty="0" err="1"/>
              <a:t>exerci</a:t>
            </a:r>
            <a:r>
              <a:rPr lang="en-GB" dirty="0"/>
              <a:t> </a:t>
            </a:r>
            <a:r>
              <a:rPr lang="en-GB" dirty="0" err="1"/>
              <a:t>tation</a:t>
            </a:r>
            <a:r>
              <a:rPr lang="en-GB" dirty="0"/>
              <a:t> </a:t>
            </a:r>
            <a:r>
              <a:rPr lang="en-GB" dirty="0" err="1"/>
              <a:t>ullamcorper</a:t>
            </a:r>
            <a:r>
              <a:rPr lang="en-GB" dirty="0"/>
              <a:t> </a:t>
            </a:r>
            <a:r>
              <a:rPr lang="en-GB" dirty="0" err="1"/>
              <a:t>suscipit</a:t>
            </a:r>
            <a:r>
              <a:rPr lang="en-GB" dirty="0"/>
              <a:t> </a:t>
            </a:r>
            <a:r>
              <a:rPr lang="en-GB" dirty="0" err="1"/>
              <a:t>lobortis</a:t>
            </a:r>
            <a:r>
              <a:rPr lang="en-GB" dirty="0"/>
              <a:t> </a:t>
            </a:r>
            <a:r>
              <a:rPr lang="en-GB" dirty="0" err="1"/>
              <a:t>nisl</a:t>
            </a:r>
            <a:r>
              <a:rPr lang="en-GB" dirty="0"/>
              <a:t>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p>
          <a:p>
            <a:pPr lvl="0"/>
            <a:r>
              <a:rPr lang="en-GB" dirty="0" err="1"/>
              <a:t>Duis</a:t>
            </a:r>
            <a:r>
              <a:rPr lang="en-GB" dirty="0"/>
              <a:t> </a:t>
            </a:r>
            <a:r>
              <a:rPr lang="en-GB" dirty="0" err="1"/>
              <a:t>autem</a:t>
            </a:r>
            <a:r>
              <a:rPr lang="en-GB" dirty="0"/>
              <a:t> </a:t>
            </a:r>
            <a:r>
              <a:rPr lang="en-GB" dirty="0" err="1"/>
              <a:t>vel</a:t>
            </a:r>
            <a:r>
              <a:rPr lang="en-GB" dirty="0"/>
              <a:t> </a:t>
            </a:r>
            <a:r>
              <a:rPr lang="en-GB" dirty="0" err="1"/>
              <a:t>eum</a:t>
            </a:r>
            <a:r>
              <a:rPr lang="en-GB" dirty="0"/>
              <a:t> </a:t>
            </a:r>
            <a:r>
              <a:rPr lang="en-GB" dirty="0" err="1"/>
              <a:t>iriure</a:t>
            </a:r>
            <a:r>
              <a:rPr lang="en-GB" dirty="0"/>
              <a:t> </a:t>
            </a:r>
            <a:r>
              <a:rPr lang="en-GB" dirty="0" err="1"/>
              <a:t>dolor</a:t>
            </a:r>
            <a:r>
              <a:rPr lang="en-GB" dirty="0"/>
              <a:t> in </a:t>
            </a:r>
            <a:r>
              <a:rPr lang="en-GB" dirty="0" err="1"/>
              <a:t>hendrerit</a:t>
            </a:r>
            <a:r>
              <a:rPr lang="en-GB" dirty="0"/>
              <a:t> in </a:t>
            </a:r>
            <a:r>
              <a:rPr lang="en-GB" dirty="0" err="1"/>
              <a:t>vulputate</a:t>
            </a:r>
            <a:r>
              <a:rPr lang="en-GB" dirty="0"/>
              <a:t> </a:t>
            </a:r>
            <a:r>
              <a:rPr lang="en-GB" dirty="0" err="1"/>
              <a:t>velit</a:t>
            </a:r>
            <a:r>
              <a:rPr lang="en-GB" dirty="0"/>
              <a:t> </a:t>
            </a:r>
            <a:r>
              <a:rPr lang="en-GB" dirty="0" err="1"/>
              <a:t>esse</a:t>
            </a:r>
            <a:r>
              <a:rPr lang="en-GB" dirty="0"/>
              <a:t> </a:t>
            </a:r>
            <a:r>
              <a:rPr lang="en-GB" dirty="0" err="1"/>
              <a:t>molestie</a:t>
            </a:r>
            <a:r>
              <a:rPr lang="en-GB" dirty="0"/>
              <a:t> </a:t>
            </a:r>
            <a:r>
              <a:rPr lang="en-GB" dirty="0" err="1"/>
              <a:t>consequat</a:t>
            </a:r>
            <a:r>
              <a:rPr lang="en-GB" dirty="0"/>
              <a:t>, </a:t>
            </a:r>
            <a:r>
              <a:rPr lang="en-GB" dirty="0" err="1"/>
              <a:t>vel</a:t>
            </a:r>
            <a:r>
              <a:rPr lang="en-GB" dirty="0"/>
              <a:t> </a:t>
            </a:r>
            <a:r>
              <a:rPr lang="en-GB" dirty="0" err="1"/>
              <a:t>illum</a:t>
            </a:r>
            <a:r>
              <a:rPr lang="en-GB" dirty="0"/>
              <a:t> </a:t>
            </a:r>
            <a:r>
              <a:rPr lang="en-GB" dirty="0" err="1"/>
              <a:t>dolore</a:t>
            </a:r>
            <a:r>
              <a:rPr lang="en-GB" dirty="0"/>
              <a:t> </a:t>
            </a:r>
            <a:r>
              <a:rPr lang="en-GB" dirty="0" err="1"/>
              <a:t>eu</a:t>
            </a:r>
            <a:r>
              <a:rPr lang="en-GB" dirty="0"/>
              <a:t> </a:t>
            </a:r>
            <a:r>
              <a:rPr lang="en-GB" dirty="0" err="1"/>
              <a:t>feugiat</a:t>
            </a:r>
            <a:r>
              <a:rPr lang="en-GB" dirty="0"/>
              <a:t> </a:t>
            </a:r>
            <a:r>
              <a:rPr lang="en-GB" dirty="0" err="1"/>
              <a:t>nulla</a:t>
            </a:r>
            <a:r>
              <a:rPr lang="en-GB" dirty="0"/>
              <a:t>.</a:t>
            </a:r>
            <a:endParaRPr lang="en-US" dirty="0"/>
          </a:p>
        </p:txBody>
      </p:sp>
      <p:sp>
        <p:nvSpPr>
          <p:cNvPr id="16" name="Text Placeholder 10"/>
          <p:cNvSpPr>
            <a:spLocks noGrp="1"/>
          </p:cNvSpPr>
          <p:nvPr>
            <p:ph type="body" sz="quarter" idx="29" hasCustomPrompt="1"/>
          </p:nvPr>
        </p:nvSpPr>
        <p:spPr>
          <a:xfrm>
            <a:off x="6994365" y="2441565"/>
            <a:ext cx="5463574" cy="3179808"/>
          </a:xfrm>
          <a:prstGeom prst="rect">
            <a:avLst/>
          </a:prstGeom>
        </p:spPr>
        <p:txBody>
          <a:bodyPr vert="horz" lIns="0" tIns="0" rIns="0" bIns="0" anchor="t" anchorCtr="0"/>
          <a:lstStyle>
            <a:lvl1pPr marL="324063" indent="-324063">
              <a:spcBef>
                <a:spcPts val="0"/>
              </a:spcBef>
              <a:spcAft>
                <a:spcPts val="1276"/>
              </a:spcAft>
              <a:buClr>
                <a:schemeClr val="tx2"/>
              </a:buClr>
              <a:buFont typeface="+mj-lt"/>
              <a:buAutoNum type="arabicPeriod" startAt="4"/>
              <a:defRPr sz="2000" b="0" i="0">
                <a:solidFill>
                  <a:schemeClr val="tx1">
                    <a:lumMod val="65000"/>
                    <a:lumOff val="35000"/>
                  </a:schemeClr>
                </a:solidFill>
                <a:latin typeface="Arial"/>
                <a:cs typeface="Arial"/>
              </a:defRPr>
            </a:lvl1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consectetuer</a:t>
            </a:r>
            <a:r>
              <a:rPr lang="en-GB" dirty="0"/>
              <a:t> </a:t>
            </a:r>
            <a:r>
              <a:rPr lang="en-GB" dirty="0" err="1"/>
              <a:t>adipiscing</a:t>
            </a:r>
            <a:r>
              <a:rPr lang="en-GB" dirty="0"/>
              <a:t> </a:t>
            </a:r>
            <a:r>
              <a:rPr lang="en-GB" dirty="0" err="1"/>
              <a:t>elit</a:t>
            </a:r>
            <a:r>
              <a:rPr lang="en-GB" dirty="0"/>
              <a:t>, </a:t>
            </a:r>
            <a:r>
              <a:rPr lang="en-GB" dirty="0" err="1"/>
              <a:t>sed</a:t>
            </a:r>
            <a:r>
              <a:rPr lang="en-GB" dirty="0"/>
              <a:t> </a:t>
            </a:r>
            <a:r>
              <a:rPr lang="en-GB" dirty="0" err="1"/>
              <a:t>diam</a:t>
            </a:r>
            <a:r>
              <a:rPr lang="en-GB" dirty="0"/>
              <a:t> </a:t>
            </a:r>
            <a:r>
              <a:rPr lang="en-GB" dirty="0" err="1"/>
              <a:t>nonummy</a:t>
            </a:r>
            <a:r>
              <a:rPr lang="en-GB" dirty="0"/>
              <a:t> </a:t>
            </a:r>
            <a:r>
              <a:rPr lang="en-GB" dirty="0" err="1"/>
              <a:t>nibh</a:t>
            </a:r>
            <a:r>
              <a:rPr lang="en-GB" dirty="0"/>
              <a:t> </a:t>
            </a:r>
            <a:r>
              <a:rPr lang="en-GB" dirty="0" err="1"/>
              <a:t>euismod</a:t>
            </a:r>
            <a:r>
              <a:rPr lang="en-GB" dirty="0"/>
              <a:t> </a:t>
            </a:r>
            <a:r>
              <a:rPr lang="en-GB" dirty="0" err="1"/>
              <a:t>tincidunt</a:t>
            </a:r>
            <a:r>
              <a:rPr lang="en-GB" dirty="0"/>
              <a:t> </a:t>
            </a:r>
            <a:r>
              <a:rPr lang="en-GB" dirty="0" err="1"/>
              <a:t>ut</a:t>
            </a:r>
            <a:r>
              <a:rPr lang="en-GB" dirty="0"/>
              <a:t> </a:t>
            </a:r>
            <a:r>
              <a:rPr lang="en-GB" dirty="0" err="1"/>
              <a:t>laoreet</a:t>
            </a:r>
            <a:r>
              <a:rPr lang="en-GB" dirty="0"/>
              <a:t> </a:t>
            </a:r>
            <a:r>
              <a:rPr lang="en-GB" dirty="0" err="1"/>
              <a:t>dolore</a:t>
            </a:r>
            <a:r>
              <a:rPr lang="en-GB" dirty="0"/>
              <a:t>. </a:t>
            </a:r>
          </a:p>
          <a:p>
            <a:pPr lvl="0"/>
            <a:r>
              <a:rPr lang="en-GB" dirty="0" err="1"/>
              <a:t>Ut</a:t>
            </a:r>
            <a:r>
              <a:rPr lang="en-GB" dirty="0"/>
              <a:t> </a:t>
            </a:r>
            <a:r>
              <a:rPr lang="en-GB" dirty="0" err="1"/>
              <a:t>wisi</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a:t>
            </a:r>
            <a:r>
              <a:rPr lang="en-GB" dirty="0" err="1"/>
              <a:t>exerci</a:t>
            </a:r>
            <a:r>
              <a:rPr lang="en-GB" dirty="0"/>
              <a:t> </a:t>
            </a:r>
            <a:r>
              <a:rPr lang="en-GB" dirty="0" err="1"/>
              <a:t>tation</a:t>
            </a:r>
            <a:r>
              <a:rPr lang="en-GB" dirty="0"/>
              <a:t> </a:t>
            </a:r>
            <a:r>
              <a:rPr lang="en-GB" dirty="0" err="1"/>
              <a:t>ullamcorper</a:t>
            </a:r>
            <a:r>
              <a:rPr lang="en-GB" dirty="0"/>
              <a:t> </a:t>
            </a:r>
            <a:r>
              <a:rPr lang="en-GB" dirty="0" err="1"/>
              <a:t>suscipit</a:t>
            </a:r>
            <a:r>
              <a:rPr lang="en-GB" dirty="0"/>
              <a:t> </a:t>
            </a:r>
            <a:r>
              <a:rPr lang="en-GB" dirty="0" err="1"/>
              <a:t>lobortis</a:t>
            </a:r>
            <a:r>
              <a:rPr lang="en-GB" dirty="0"/>
              <a:t> </a:t>
            </a:r>
            <a:r>
              <a:rPr lang="en-GB" dirty="0" err="1"/>
              <a:t>nisl</a:t>
            </a:r>
            <a:r>
              <a:rPr lang="en-GB" dirty="0"/>
              <a:t>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p>
          <a:p>
            <a:pPr lvl="0"/>
            <a:r>
              <a:rPr lang="en-GB" dirty="0" err="1"/>
              <a:t>Duis</a:t>
            </a:r>
            <a:r>
              <a:rPr lang="en-GB" dirty="0"/>
              <a:t> </a:t>
            </a:r>
            <a:r>
              <a:rPr lang="en-GB" dirty="0" err="1"/>
              <a:t>autem</a:t>
            </a:r>
            <a:r>
              <a:rPr lang="en-GB" dirty="0"/>
              <a:t> </a:t>
            </a:r>
            <a:r>
              <a:rPr lang="en-GB" dirty="0" err="1"/>
              <a:t>vel</a:t>
            </a:r>
            <a:r>
              <a:rPr lang="en-GB" dirty="0"/>
              <a:t> </a:t>
            </a:r>
            <a:r>
              <a:rPr lang="en-GB" dirty="0" err="1"/>
              <a:t>eum</a:t>
            </a:r>
            <a:r>
              <a:rPr lang="en-GB" dirty="0"/>
              <a:t> </a:t>
            </a:r>
            <a:r>
              <a:rPr lang="en-GB" dirty="0" err="1"/>
              <a:t>iriure</a:t>
            </a:r>
            <a:r>
              <a:rPr lang="en-GB" dirty="0"/>
              <a:t> </a:t>
            </a:r>
            <a:r>
              <a:rPr lang="en-GB" dirty="0" err="1"/>
              <a:t>dolor</a:t>
            </a:r>
            <a:r>
              <a:rPr lang="en-GB" dirty="0"/>
              <a:t> in </a:t>
            </a:r>
            <a:r>
              <a:rPr lang="en-GB" dirty="0" err="1"/>
              <a:t>hendrerit</a:t>
            </a:r>
            <a:r>
              <a:rPr lang="en-GB" dirty="0"/>
              <a:t> in </a:t>
            </a:r>
            <a:r>
              <a:rPr lang="en-GB" dirty="0" err="1"/>
              <a:t>vulputate</a:t>
            </a:r>
            <a:r>
              <a:rPr lang="en-GB" dirty="0"/>
              <a:t> </a:t>
            </a:r>
            <a:r>
              <a:rPr lang="en-GB" dirty="0" err="1"/>
              <a:t>velit</a:t>
            </a:r>
            <a:r>
              <a:rPr lang="en-GB" dirty="0"/>
              <a:t> </a:t>
            </a:r>
            <a:r>
              <a:rPr lang="en-GB" dirty="0" err="1"/>
              <a:t>esse</a:t>
            </a:r>
            <a:r>
              <a:rPr lang="en-GB" dirty="0"/>
              <a:t> </a:t>
            </a:r>
            <a:r>
              <a:rPr lang="en-GB" dirty="0" err="1"/>
              <a:t>molestie</a:t>
            </a:r>
            <a:r>
              <a:rPr lang="en-GB" dirty="0"/>
              <a:t> </a:t>
            </a:r>
            <a:r>
              <a:rPr lang="en-GB" dirty="0" err="1"/>
              <a:t>consequat</a:t>
            </a:r>
            <a:r>
              <a:rPr lang="en-GB" dirty="0"/>
              <a:t>, </a:t>
            </a:r>
            <a:r>
              <a:rPr lang="en-GB" dirty="0" err="1"/>
              <a:t>vel</a:t>
            </a:r>
            <a:r>
              <a:rPr lang="en-GB" dirty="0"/>
              <a:t> </a:t>
            </a:r>
            <a:r>
              <a:rPr lang="en-GB" dirty="0" err="1"/>
              <a:t>illum</a:t>
            </a:r>
            <a:r>
              <a:rPr lang="en-GB" dirty="0"/>
              <a:t> </a:t>
            </a:r>
            <a:r>
              <a:rPr lang="en-GB" dirty="0" err="1"/>
              <a:t>dolore</a:t>
            </a:r>
            <a:r>
              <a:rPr lang="en-GB" dirty="0"/>
              <a:t> </a:t>
            </a:r>
            <a:r>
              <a:rPr lang="en-GB" dirty="0" err="1"/>
              <a:t>eu</a:t>
            </a:r>
            <a:r>
              <a:rPr lang="en-GB" dirty="0"/>
              <a:t> </a:t>
            </a:r>
            <a:r>
              <a:rPr lang="en-GB" dirty="0" err="1"/>
              <a:t>feugiat</a:t>
            </a:r>
            <a:r>
              <a:rPr lang="en-GB" dirty="0"/>
              <a:t> </a:t>
            </a:r>
            <a:r>
              <a:rPr lang="en-GB" dirty="0" err="1"/>
              <a:t>nulla</a:t>
            </a:r>
            <a:r>
              <a:rPr lang="en-GB" dirty="0"/>
              <a:t>..</a:t>
            </a:r>
            <a:endParaRPr lang="en-US" dirty="0"/>
          </a:p>
        </p:txBody>
      </p:sp>
      <p:sp>
        <p:nvSpPr>
          <p:cNvPr id="5" name="Rectangle 4"/>
          <p:cNvSpPr/>
          <p:nvPr userDrawn="1"/>
        </p:nvSpPr>
        <p:spPr>
          <a:xfrm>
            <a:off x="1019777" y="1671341"/>
            <a:ext cx="11442663" cy="51011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lIns="129625" tIns="64813" rIns="129625" bIns="64813" rtlCol="0" anchor="ctr"/>
          <a:lstStyle/>
          <a:p>
            <a:pPr algn="ctr"/>
            <a:endParaRPr lang="en-US"/>
          </a:p>
        </p:txBody>
      </p:sp>
      <p:sp>
        <p:nvSpPr>
          <p:cNvPr id="6" name="Text Placeholder 7"/>
          <p:cNvSpPr>
            <a:spLocks noGrp="1"/>
          </p:cNvSpPr>
          <p:nvPr>
            <p:ph type="body" sz="quarter" idx="30" hasCustomPrompt="1"/>
          </p:nvPr>
        </p:nvSpPr>
        <p:spPr>
          <a:xfrm>
            <a:off x="1148278" y="1802995"/>
            <a:ext cx="11185663" cy="369638"/>
          </a:xfrm>
          <a:prstGeom prst="rect">
            <a:avLst/>
          </a:prstGeom>
        </p:spPr>
        <p:txBody>
          <a:bodyPr vert="horz" lIns="0" tIns="0" rIns="0" bIns="0"/>
          <a:lstStyle>
            <a:lvl1pPr algn="l">
              <a:lnSpc>
                <a:spcPct val="80000"/>
              </a:lnSpc>
              <a:defRPr sz="2100" b="1" i="0">
                <a:solidFill>
                  <a:schemeClr val="bg1"/>
                </a:solidFill>
                <a:latin typeface="Arial"/>
                <a:cs typeface="Arial"/>
              </a:defRPr>
            </a:lvl1pPr>
          </a:lstStyle>
          <a:p>
            <a:pPr lvl="0"/>
            <a:r>
              <a:rPr lang="en-GB" dirty="0"/>
              <a:t>Bar Head</a:t>
            </a:r>
            <a:endParaRPr lang="en-US" dirty="0"/>
          </a:p>
        </p:txBody>
      </p:sp>
      <p:sp>
        <p:nvSpPr>
          <p:cNvPr id="14" name="Text Placeholder 7"/>
          <p:cNvSpPr>
            <a:spLocks noGrp="1"/>
          </p:cNvSpPr>
          <p:nvPr>
            <p:ph type="body" sz="quarter" idx="13" hasCustomPrompt="1"/>
          </p:nvPr>
        </p:nvSpPr>
        <p:spPr>
          <a:xfrm>
            <a:off x="1019777" y="585263"/>
            <a:ext cx="11442663" cy="543795"/>
          </a:xfrm>
          <a:prstGeom prst="rect">
            <a:avLst/>
          </a:prstGeom>
        </p:spPr>
        <p:txBody>
          <a:bodyPr vert="horz" lIns="0" tIns="0" rIns="0" bIns="0"/>
          <a:lstStyle>
            <a:lvl1pPr algn="l">
              <a:lnSpc>
                <a:spcPct val="80000"/>
              </a:lnSpc>
              <a:defRPr sz="4000">
                <a:solidFill>
                  <a:schemeClr val="tx2"/>
                </a:solidFill>
                <a:latin typeface="Arial Unicode MS"/>
                <a:cs typeface="Arial Unicode MS"/>
              </a:defRPr>
            </a:lvl1pPr>
          </a:lstStyle>
          <a:p>
            <a:pPr lvl="0"/>
            <a:r>
              <a:rPr lang="en-GB" dirty="0"/>
              <a:t>Slide Title</a:t>
            </a:r>
            <a:endParaRPr lang="en-US" dirty="0"/>
          </a:p>
        </p:txBody>
      </p:sp>
      <p:cxnSp>
        <p:nvCxnSpPr>
          <p:cNvPr id="17" name="Straight Connector 16"/>
          <p:cNvCxnSpPr/>
          <p:nvPr userDrawn="1"/>
        </p:nvCxnSpPr>
        <p:spPr>
          <a:xfrm>
            <a:off x="1019777" y="1264825"/>
            <a:ext cx="11442663" cy="0"/>
          </a:xfrm>
          <a:prstGeom prst="line">
            <a:avLst/>
          </a:prstGeom>
          <a:ln w="12700" cmpd="sng">
            <a:solidFill>
              <a:schemeClr val="bg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03449923"/>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E Chart Slide">
    <p:spTree>
      <p:nvGrpSpPr>
        <p:cNvPr id="1" name=""/>
        <p:cNvGrpSpPr/>
        <p:nvPr/>
      </p:nvGrpSpPr>
      <p:grpSpPr>
        <a:xfrm>
          <a:off x="0" y="0"/>
          <a:ext cx="0" cy="0"/>
          <a:chOff x="0" y="0"/>
          <a:chExt cx="0" cy="0"/>
        </a:xfrm>
      </p:grpSpPr>
      <p:sp>
        <p:nvSpPr>
          <p:cNvPr id="16" name="Chart Placeholder 5"/>
          <p:cNvSpPr>
            <a:spLocks noGrp="1"/>
          </p:cNvSpPr>
          <p:nvPr>
            <p:ph type="chart" sz="quarter" idx="21"/>
          </p:nvPr>
        </p:nvSpPr>
        <p:spPr>
          <a:xfrm>
            <a:off x="6994365" y="1671340"/>
            <a:ext cx="5468075" cy="3950033"/>
          </a:xfrm>
          <a:prstGeom prst="rect">
            <a:avLst/>
          </a:prstGeom>
        </p:spPr>
        <p:txBody>
          <a:bodyPr vert="horz" lIns="0" tIns="0" rIns="0" bIns="0"/>
          <a:lstStyle>
            <a:lvl1pPr>
              <a:spcBef>
                <a:spcPts val="0"/>
              </a:spcBef>
              <a:defRPr sz="1700" b="1" i="0" kern="1200" baseline="0">
                <a:solidFill>
                  <a:schemeClr val="tx2"/>
                </a:solidFill>
                <a:latin typeface="Arial"/>
              </a:defRPr>
            </a:lvl1pPr>
          </a:lstStyle>
          <a:p>
            <a:endParaRPr lang="en-US" dirty="0"/>
          </a:p>
        </p:txBody>
      </p:sp>
      <p:sp>
        <p:nvSpPr>
          <p:cNvPr id="27" name="Text Placeholder 10"/>
          <p:cNvSpPr>
            <a:spLocks noGrp="1"/>
          </p:cNvSpPr>
          <p:nvPr>
            <p:ph type="body" sz="quarter" idx="26" hasCustomPrompt="1"/>
          </p:nvPr>
        </p:nvSpPr>
        <p:spPr>
          <a:xfrm>
            <a:off x="4362755" y="2199410"/>
            <a:ext cx="2120596" cy="3457397"/>
          </a:xfrm>
          <a:prstGeom prst="rect">
            <a:avLst/>
          </a:prstGeom>
        </p:spPr>
        <p:txBody>
          <a:bodyPr vert="horz" lIns="0" tIns="0" rIns="0" bIns="0" anchor="b" anchorCtr="0"/>
          <a:lstStyle>
            <a:lvl1pPr>
              <a:lnSpc>
                <a:spcPct val="80000"/>
              </a:lnSpc>
              <a:defRPr sz="1600" b="0" i="0">
                <a:solidFill>
                  <a:schemeClr val="tx1">
                    <a:lumMod val="50000"/>
                    <a:lumOff val="50000"/>
                  </a:schemeClr>
                </a:solidFill>
                <a:latin typeface="Arial Unicode MS"/>
                <a:cs typeface="Arial Unicode MS"/>
              </a:defRPr>
            </a:lvl1pPr>
          </a:lstStyle>
          <a:p>
            <a:pPr lvl="0"/>
            <a:r>
              <a:rPr lang="en-GB" dirty="0"/>
              <a:t>Apples</a:t>
            </a:r>
          </a:p>
          <a:p>
            <a:pPr lvl="0"/>
            <a:endParaRPr lang="en-GB" dirty="0"/>
          </a:p>
          <a:p>
            <a:pPr lvl="0"/>
            <a:r>
              <a:rPr lang="en-GB" dirty="0"/>
              <a:t>Pears</a:t>
            </a:r>
          </a:p>
          <a:p>
            <a:pPr lvl="0"/>
            <a:endParaRPr lang="en-GB" dirty="0"/>
          </a:p>
          <a:p>
            <a:pPr lvl="0"/>
            <a:r>
              <a:rPr lang="en-GB" dirty="0"/>
              <a:t>Oranges</a:t>
            </a:r>
          </a:p>
          <a:p>
            <a:pPr lvl="0"/>
            <a:endParaRPr lang="en-GB" dirty="0"/>
          </a:p>
          <a:p>
            <a:pPr lvl="0"/>
            <a:r>
              <a:rPr lang="en-GB" dirty="0"/>
              <a:t>Lemons</a:t>
            </a:r>
          </a:p>
          <a:p>
            <a:pPr lvl="0"/>
            <a:endParaRPr lang="en-GB" dirty="0"/>
          </a:p>
          <a:p>
            <a:pPr lvl="0"/>
            <a:r>
              <a:rPr lang="en-GB" dirty="0"/>
              <a:t>Limes</a:t>
            </a:r>
          </a:p>
          <a:p>
            <a:pPr lvl="0"/>
            <a:endParaRPr lang="en-GB" dirty="0"/>
          </a:p>
          <a:p>
            <a:pPr lvl="0"/>
            <a:r>
              <a:rPr lang="en-GB" dirty="0"/>
              <a:t>Manual Chart Key</a:t>
            </a:r>
          </a:p>
        </p:txBody>
      </p:sp>
      <p:sp>
        <p:nvSpPr>
          <p:cNvPr id="15" name="Text Placeholder 7"/>
          <p:cNvSpPr>
            <a:spLocks noGrp="1"/>
          </p:cNvSpPr>
          <p:nvPr>
            <p:ph type="body" sz="quarter" idx="16" hasCustomPrompt="1"/>
          </p:nvPr>
        </p:nvSpPr>
        <p:spPr>
          <a:xfrm>
            <a:off x="4016075" y="1599832"/>
            <a:ext cx="8446364" cy="435087"/>
          </a:xfrm>
          <a:prstGeom prst="rect">
            <a:avLst/>
          </a:prstGeom>
        </p:spPr>
        <p:txBody>
          <a:bodyPr vert="horz" lIns="0" tIns="0" rIns="0" bIns="0"/>
          <a:lstStyle>
            <a:lvl1pPr>
              <a:spcBef>
                <a:spcPts val="0"/>
              </a:spcBef>
              <a:defRPr sz="2000" b="1" i="0">
                <a:solidFill>
                  <a:schemeClr val="tx2"/>
                </a:solidFill>
                <a:latin typeface="Arial"/>
                <a:cs typeface="Arial"/>
              </a:defRPr>
            </a:lvl1pPr>
          </a:lstStyle>
          <a:p>
            <a:pPr lvl="0"/>
            <a:r>
              <a:rPr lang="en-GB" dirty="0"/>
              <a:t>CHART TITLE</a:t>
            </a:r>
            <a:endParaRPr lang="en-US" dirty="0"/>
          </a:p>
        </p:txBody>
      </p:sp>
      <p:sp>
        <p:nvSpPr>
          <p:cNvPr id="14" name="Shape 226"/>
          <p:cNvSpPr/>
          <p:nvPr userDrawn="1"/>
        </p:nvSpPr>
        <p:spPr>
          <a:xfrm>
            <a:off x="13104994" y="3028919"/>
            <a:ext cx="226561" cy="226389"/>
          </a:xfrm>
          <a:prstGeom prst="rect">
            <a:avLst/>
          </a:prstGeom>
          <a:solidFill>
            <a:srgbClr val="FF0000"/>
          </a:solidFill>
          <a:ln w="12700">
            <a:miter lim="400000"/>
          </a:ln>
        </p:spPr>
        <p:txBody>
          <a:bodyPr lIns="0" tIns="0" rIns="0" bIns="0" anchor="ctr"/>
          <a:lstStyle/>
          <a:p>
            <a:pPr lvl="0">
              <a:defRPr>
                <a:solidFill>
                  <a:srgbClr val="FFFFFF"/>
                </a:solidFill>
              </a:defRPr>
            </a:pPr>
            <a:endParaRPr dirty="0">
              <a:solidFill>
                <a:schemeClr val="accent1"/>
              </a:solidFill>
            </a:endParaRPr>
          </a:p>
        </p:txBody>
      </p:sp>
      <p:sp>
        <p:nvSpPr>
          <p:cNvPr id="18" name="Shape 227"/>
          <p:cNvSpPr/>
          <p:nvPr userDrawn="1"/>
        </p:nvSpPr>
        <p:spPr>
          <a:xfrm>
            <a:off x="13100492" y="3488364"/>
            <a:ext cx="226561" cy="226389"/>
          </a:xfrm>
          <a:prstGeom prst="rect">
            <a:avLst/>
          </a:prstGeom>
          <a:solidFill>
            <a:schemeClr val="accent3"/>
          </a:solidFill>
          <a:ln w="12700">
            <a:miter lim="400000"/>
          </a:ln>
        </p:spPr>
        <p:txBody>
          <a:bodyPr lIns="72014" tIns="72014" rIns="72014" bIns="72014" anchor="ctr"/>
          <a:lstStyle/>
          <a:p>
            <a:pPr lvl="0">
              <a:defRPr>
                <a:solidFill>
                  <a:srgbClr val="FFFFFF"/>
                </a:solidFill>
              </a:defRPr>
            </a:pPr>
            <a:endParaRPr/>
          </a:p>
        </p:txBody>
      </p:sp>
      <p:sp>
        <p:nvSpPr>
          <p:cNvPr id="19" name="Shape 228"/>
          <p:cNvSpPr/>
          <p:nvPr userDrawn="1"/>
        </p:nvSpPr>
        <p:spPr>
          <a:xfrm>
            <a:off x="13104994" y="3974918"/>
            <a:ext cx="226561" cy="226389"/>
          </a:xfrm>
          <a:prstGeom prst="rect">
            <a:avLst/>
          </a:prstGeom>
          <a:solidFill>
            <a:srgbClr val="FF6600"/>
          </a:solidFill>
          <a:ln w="12700">
            <a:miter lim="400000"/>
          </a:ln>
        </p:spPr>
        <p:txBody>
          <a:bodyPr lIns="0" tIns="0" rIns="0" bIns="0" anchor="ctr"/>
          <a:lstStyle/>
          <a:p>
            <a:pPr lvl="0">
              <a:defRPr>
                <a:solidFill>
                  <a:srgbClr val="FFFFFF"/>
                </a:solidFill>
              </a:defRPr>
            </a:pPr>
            <a:endParaRPr>
              <a:solidFill>
                <a:schemeClr val="accent1"/>
              </a:solidFill>
            </a:endParaRPr>
          </a:p>
        </p:txBody>
      </p:sp>
      <p:sp>
        <p:nvSpPr>
          <p:cNvPr id="20" name="Shape 229"/>
          <p:cNvSpPr/>
          <p:nvPr userDrawn="1"/>
        </p:nvSpPr>
        <p:spPr>
          <a:xfrm>
            <a:off x="13104994" y="4445373"/>
            <a:ext cx="226561" cy="226389"/>
          </a:xfrm>
          <a:prstGeom prst="rect">
            <a:avLst/>
          </a:prstGeom>
          <a:solidFill>
            <a:srgbClr val="3366FF"/>
          </a:solidFill>
          <a:ln w="12700">
            <a:miter lim="400000"/>
          </a:ln>
        </p:spPr>
        <p:txBody>
          <a:bodyPr lIns="0" tIns="0" rIns="0" bIns="0" anchor="ctr"/>
          <a:lstStyle/>
          <a:p>
            <a:pPr lvl="0">
              <a:defRPr>
                <a:solidFill>
                  <a:srgbClr val="FFFFFF"/>
                </a:solidFill>
              </a:defRPr>
            </a:pPr>
            <a:endParaRPr/>
          </a:p>
        </p:txBody>
      </p:sp>
      <p:sp>
        <p:nvSpPr>
          <p:cNvPr id="28" name="Shape 228"/>
          <p:cNvSpPr/>
          <p:nvPr userDrawn="1"/>
        </p:nvSpPr>
        <p:spPr>
          <a:xfrm>
            <a:off x="13104994" y="4911033"/>
            <a:ext cx="226561" cy="226389"/>
          </a:xfrm>
          <a:prstGeom prst="rect">
            <a:avLst/>
          </a:prstGeom>
          <a:solidFill>
            <a:srgbClr val="000090"/>
          </a:solidFill>
          <a:ln w="12700">
            <a:miter lim="400000"/>
          </a:ln>
        </p:spPr>
        <p:txBody>
          <a:bodyPr lIns="0" tIns="0" rIns="0" bIns="0" anchor="ctr"/>
          <a:lstStyle/>
          <a:p>
            <a:pPr lvl="0">
              <a:defRPr>
                <a:solidFill>
                  <a:srgbClr val="FFFFFF"/>
                </a:solidFill>
              </a:defRPr>
            </a:pPr>
            <a:endParaRPr>
              <a:solidFill>
                <a:schemeClr val="accent1"/>
              </a:solidFill>
            </a:endParaRPr>
          </a:p>
        </p:txBody>
      </p:sp>
      <p:sp>
        <p:nvSpPr>
          <p:cNvPr id="29" name="Shape 229"/>
          <p:cNvSpPr/>
          <p:nvPr userDrawn="1"/>
        </p:nvSpPr>
        <p:spPr>
          <a:xfrm>
            <a:off x="13104994" y="5394984"/>
            <a:ext cx="226561" cy="226389"/>
          </a:xfrm>
          <a:prstGeom prst="rect">
            <a:avLst/>
          </a:prstGeom>
          <a:solidFill>
            <a:srgbClr val="800000"/>
          </a:solidFill>
          <a:ln w="12700">
            <a:miter lim="400000"/>
          </a:ln>
        </p:spPr>
        <p:txBody>
          <a:bodyPr lIns="0" tIns="0" rIns="0" bIns="0" anchor="ctr"/>
          <a:lstStyle/>
          <a:p>
            <a:pPr lvl="0">
              <a:defRPr>
                <a:solidFill>
                  <a:srgbClr val="FFFFFF"/>
                </a:solidFill>
              </a:defRPr>
            </a:pPr>
            <a:endParaRPr dirty="0"/>
          </a:p>
        </p:txBody>
      </p:sp>
      <p:sp>
        <p:nvSpPr>
          <p:cNvPr id="30" name="Text Placeholder 10"/>
          <p:cNvSpPr>
            <a:spLocks noGrp="1"/>
          </p:cNvSpPr>
          <p:nvPr>
            <p:ph type="body" sz="quarter" idx="27" hasCustomPrompt="1"/>
          </p:nvPr>
        </p:nvSpPr>
        <p:spPr>
          <a:xfrm>
            <a:off x="1019777" y="1605062"/>
            <a:ext cx="2478530" cy="4016311"/>
          </a:xfrm>
          <a:prstGeom prst="rect">
            <a:avLst/>
          </a:prstGeom>
        </p:spPr>
        <p:txBody>
          <a:bodyPr vert="horz" lIns="0" tIns="0" rIns="0" bIns="0" anchor="t" anchorCtr="0"/>
          <a:lstStyle>
            <a:lvl1pPr>
              <a:spcBef>
                <a:spcPts val="0"/>
              </a:spcBef>
              <a:spcAft>
                <a:spcPts val="1276"/>
              </a:spcAft>
              <a:defRPr sz="2000" b="0" i="0">
                <a:solidFill>
                  <a:schemeClr val="tx1">
                    <a:lumMod val="65000"/>
                    <a:lumOff val="35000"/>
                  </a:schemeClr>
                </a:solidFill>
                <a:latin typeface="Arial Unicode MS"/>
                <a:cs typeface="Arial Unicode MS"/>
              </a:defRPr>
            </a:lvl1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consectetuer</a:t>
            </a:r>
            <a:r>
              <a:rPr lang="en-GB" dirty="0"/>
              <a:t> </a:t>
            </a:r>
            <a:r>
              <a:rPr lang="en-GB" dirty="0" err="1"/>
              <a:t>adipiscing</a:t>
            </a:r>
            <a:r>
              <a:rPr lang="en-GB" dirty="0"/>
              <a:t> </a:t>
            </a:r>
            <a:r>
              <a:rPr lang="en-GB" dirty="0" err="1"/>
              <a:t>elit</a:t>
            </a:r>
            <a:r>
              <a:rPr lang="en-GB" dirty="0"/>
              <a:t>, </a:t>
            </a:r>
            <a:r>
              <a:rPr lang="en-GB" dirty="0" err="1"/>
              <a:t>sed</a:t>
            </a:r>
            <a:r>
              <a:rPr lang="en-GB" dirty="0"/>
              <a:t> </a:t>
            </a:r>
            <a:r>
              <a:rPr lang="en-GB" dirty="0" err="1"/>
              <a:t>diam</a:t>
            </a:r>
            <a:r>
              <a:rPr lang="en-GB" dirty="0"/>
              <a:t> </a:t>
            </a:r>
            <a:r>
              <a:rPr lang="en-GB" dirty="0" err="1"/>
              <a:t>nonummy</a:t>
            </a:r>
            <a:r>
              <a:rPr lang="en-GB" dirty="0"/>
              <a:t> </a:t>
            </a:r>
            <a:r>
              <a:rPr lang="en-GB" dirty="0" err="1"/>
              <a:t>nibh</a:t>
            </a:r>
            <a:r>
              <a:rPr lang="en-GB" dirty="0"/>
              <a:t> </a:t>
            </a:r>
            <a:r>
              <a:rPr lang="en-GB" dirty="0" err="1"/>
              <a:t>euismod</a:t>
            </a:r>
            <a:r>
              <a:rPr lang="en-GB" dirty="0"/>
              <a:t> </a:t>
            </a:r>
            <a:r>
              <a:rPr lang="en-GB" dirty="0" err="1"/>
              <a:t>tincidunt</a:t>
            </a:r>
            <a:r>
              <a:rPr lang="en-GB" dirty="0"/>
              <a:t> </a:t>
            </a:r>
            <a:r>
              <a:rPr lang="en-GB" dirty="0" err="1"/>
              <a:t>ut</a:t>
            </a:r>
            <a:r>
              <a:rPr lang="en-GB" dirty="0"/>
              <a:t> </a:t>
            </a:r>
            <a:r>
              <a:rPr lang="en-GB" dirty="0" err="1"/>
              <a:t>laoreet</a:t>
            </a:r>
            <a:r>
              <a:rPr lang="en-GB" dirty="0"/>
              <a:t> </a:t>
            </a:r>
            <a:r>
              <a:rPr lang="en-GB" dirty="0" err="1"/>
              <a:t>dolore</a:t>
            </a:r>
            <a:r>
              <a:rPr lang="en-GB" dirty="0"/>
              <a:t> magna </a:t>
            </a:r>
            <a:r>
              <a:rPr lang="en-GB" dirty="0" err="1"/>
              <a:t>aliquam</a:t>
            </a:r>
            <a:r>
              <a:rPr lang="en-GB" dirty="0"/>
              <a:t> </a:t>
            </a:r>
            <a:r>
              <a:rPr lang="en-GB" dirty="0" err="1"/>
              <a:t>erat</a:t>
            </a:r>
            <a:r>
              <a:rPr lang="en-GB" dirty="0"/>
              <a:t> </a:t>
            </a:r>
            <a:r>
              <a:rPr lang="en-GB" dirty="0" err="1"/>
              <a:t>volutpat</a:t>
            </a:r>
            <a:r>
              <a:rPr lang="en-GB" dirty="0"/>
              <a:t>.</a:t>
            </a:r>
            <a:endParaRPr lang="en-US" dirty="0"/>
          </a:p>
        </p:txBody>
      </p:sp>
      <p:sp>
        <p:nvSpPr>
          <p:cNvPr id="31" name="Text Placeholder 7"/>
          <p:cNvSpPr>
            <a:spLocks noGrp="1"/>
          </p:cNvSpPr>
          <p:nvPr>
            <p:ph type="body" sz="quarter" idx="13" hasCustomPrompt="1"/>
          </p:nvPr>
        </p:nvSpPr>
        <p:spPr>
          <a:xfrm>
            <a:off x="1019777" y="585263"/>
            <a:ext cx="11442663" cy="543795"/>
          </a:xfrm>
          <a:prstGeom prst="rect">
            <a:avLst/>
          </a:prstGeom>
        </p:spPr>
        <p:txBody>
          <a:bodyPr vert="horz" lIns="0" tIns="0" rIns="0" bIns="0"/>
          <a:lstStyle>
            <a:lvl1pPr algn="l">
              <a:lnSpc>
                <a:spcPct val="80000"/>
              </a:lnSpc>
              <a:defRPr sz="4000">
                <a:solidFill>
                  <a:schemeClr val="tx2"/>
                </a:solidFill>
                <a:latin typeface="Arial Unicode MS"/>
                <a:cs typeface="Arial Unicode MS"/>
              </a:defRPr>
            </a:lvl1pPr>
          </a:lstStyle>
          <a:p>
            <a:pPr lvl="0"/>
            <a:r>
              <a:rPr lang="en-GB" dirty="0"/>
              <a:t>Slide Title</a:t>
            </a:r>
            <a:endParaRPr lang="en-US" dirty="0"/>
          </a:p>
        </p:txBody>
      </p:sp>
      <p:cxnSp>
        <p:nvCxnSpPr>
          <p:cNvPr id="32" name="Straight Connector 31"/>
          <p:cNvCxnSpPr/>
          <p:nvPr userDrawn="1"/>
        </p:nvCxnSpPr>
        <p:spPr>
          <a:xfrm>
            <a:off x="1019777" y="1264825"/>
            <a:ext cx="11442663" cy="0"/>
          </a:xfrm>
          <a:prstGeom prst="line">
            <a:avLst/>
          </a:prstGeom>
          <a:ln w="12700" cmpd="sng">
            <a:solidFill>
              <a:schemeClr val="bg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80915100"/>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slideLayout" Target="../slideLayouts/slideLayout19.xml"/><Relationship Id="rId3" Type="http://schemas.openxmlformats.org/officeDocument/2006/relationships/slideLayout" Target="../slideLayouts/slideLayout4.xml"/><Relationship Id="rId21" Type="http://schemas.openxmlformats.org/officeDocument/2006/relationships/image" Target="../media/image1.emf"/><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slideLayout" Target="../slideLayouts/slideLayout18.xml"/><Relationship Id="rId2" Type="http://schemas.openxmlformats.org/officeDocument/2006/relationships/slideLayout" Target="../slideLayouts/slideLayout3.xml"/><Relationship Id="rId16" Type="http://schemas.openxmlformats.org/officeDocument/2006/relationships/slideLayout" Target="../slideLayouts/slideLayout17.xml"/><Relationship Id="rId20"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19" Type="http://schemas.openxmlformats.org/officeDocument/2006/relationships/slideLayout" Target="../slideLayouts/slideLayout20.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Rectangle 13"/>
          <p:cNvSpPr/>
          <p:nvPr userDrawn="1"/>
        </p:nvSpPr>
        <p:spPr>
          <a:xfrm>
            <a:off x="0" y="1671342"/>
            <a:ext cx="12966700" cy="299368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lIns="129625" tIns="64813" rIns="129625" bIns="64813" rtlCol="0" anchor="ctr"/>
          <a:lstStyle/>
          <a:p>
            <a:pPr algn="ctr"/>
            <a:endParaRPr lang="en-US"/>
          </a:p>
        </p:txBody>
      </p:sp>
      <p:sp>
        <p:nvSpPr>
          <p:cNvPr id="17" name="Rectangle 16"/>
          <p:cNvSpPr/>
          <p:nvPr userDrawn="1"/>
        </p:nvSpPr>
        <p:spPr>
          <a:xfrm>
            <a:off x="-1" y="1"/>
            <a:ext cx="510500" cy="728821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lIns="129625" tIns="64813" rIns="129625" bIns="64813" rtlCol="0" anchor="ctr"/>
          <a:lstStyle/>
          <a:p>
            <a:pPr algn="ctr"/>
            <a:endParaRPr lang="en-US"/>
          </a:p>
        </p:txBody>
      </p:sp>
      <p:sp>
        <p:nvSpPr>
          <p:cNvPr id="15" name="Rectangle 14"/>
          <p:cNvSpPr/>
          <p:nvPr userDrawn="1"/>
        </p:nvSpPr>
        <p:spPr>
          <a:xfrm>
            <a:off x="0" y="-2"/>
            <a:ext cx="510500" cy="1671639"/>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lIns="129625" tIns="64813" rIns="129625" bIns="64813" rtlCol="0" anchor="ctr"/>
          <a:lstStyle/>
          <a:p>
            <a:pPr algn="ctr"/>
            <a:endParaRPr lang="en-US">
              <a:solidFill>
                <a:schemeClr val="tx1"/>
              </a:solidFill>
            </a:endParaRPr>
          </a:p>
        </p:txBody>
      </p:sp>
      <p:sp>
        <p:nvSpPr>
          <p:cNvPr id="10" name="Date Placeholder 2"/>
          <p:cNvSpPr txBox="1">
            <a:spLocks/>
          </p:cNvSpPr>
          <p:nvPr userDrawn="1"/>
        </p:nvSpPr>
        <p:spPr>
          <a:xfrm>
            <a:off x="1020351" y="5515404"/>
            <a:ext cx="3033625" cy="321016"/>
          </a:xfrm>
          <a:prstGeom prst="rect">
            <a:avLst/>
          </a:prstGeom>
        </p:spPr>
        <p:txBody>
          <a:bodyPr vert="horz" wrap="square" lIns="0" tIns="0" rIns="0" bIns="0" rtlCol="0" anchor="t" anchorCtr="0"/>
          <a:lstStyle>
            <a:defPPr>
              <a:defRPr lang="en-US"/>
            </a:defPPr>
            <a:lvl1pPr marL="0" algn="l" defTabSz="457200" rtl="0" eaLnBrk="1" latinLnBrk="0" hangingPunct="1">
              <a:defRPr sz="1200" kern="1200">
                <a:solidFill>
                  <a:schemeClr val="tx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sz="1800" baseline="0" dirty="0" smtClean="0">
                <a:solidFill>
                  <a:schemeClr val="bg2"/>
                </a:solidFill>
                <a:latin typeface="Arial Unicode MS"/>
                <a:cs typeface="Arial Unicode MS"/>
              </a:rPr>
              <a:t>8 November 2017</a:t>
            </a:r>
            <a:endParaRPr lang="en-US" sz="1800" dirty="0">
              <a:solidFill>
                <a:schemeClr val="bg2"/>
              </a:solidFill>
              <a:latin typeface="Arial Unicode MS"/>
              <a:cs typeface="Arial Unicode MS"/>
            </a:endParaRPr>
          </a:p>
        </p:txBody>
      </p:sp>
      <p:sp>
        <p:nvSpPr>
          <p:cNvPr id="9" name="Text Placeholder 7"/>
          <p:cNvSpPr txBox="1">
            <a:spLocks/>
          </p:cNvSpPr>
          <p:nvPr userDrawn="1"/>
        </p:nvSpPr>
        <p:spPr>
          <a:xfrm>
            <a:off x="1019776" y="5088681"/>
            <a:ext cx="2420109" cy="358632"/>
          </a:xfrm>
          <a:prstGeom prst="rect">
            <a:avLst/>
          </a:prstGeom>
        </p:spPr>
        <p:txBody>
          <a:bodyPr vert="horz" lIns="0" tIns="0" rIns="0" bIns="0"/>
          <a:lstStyle>
            <a:lvl1pPr marL="0" indent="0" algn="l" defTabSz="457200" rtl="0" eaLnBrk="1" latinLnBrk="0" hangingPunct="1">
              <a:spcBef>
                <a:spcPct val="20000"/>
              </a:spcBef>
              <a:buFont typeface="Arial"/>
              <a:buNone/>
              <a:defRPr sz="1700" kern="1200">
                <a:solidFill>
                  <a:schemeClr val="tx1">
                    <a:lumMod val="65000"/>
                    <a:lumOff val="35000"/>
                  </a:schemeClr>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2800" b="1" i="0" dirty="0">
                <a:solidFill>
                  <a:schemeClr val="tx1">
                    <a:lumMod val="65000"/>
                    <a:lumOff val="35000"/>
                  </a:schemeClr>
                </a:solidFill>
                <a:latin typeface="Arial"/>
                <a:cs typeface="Arial"/>
              </a:rPr>
              <a:t>Presented</a:t>
            </a:r>
            <a:r>
              <a:rPr lang="en-GB" sz="2800" b="1" i="0" baseline="0" dirty="0">
                <a:solidFill>
                  <a:schemeClr val="tx1">
                    <a:lumMod val="65000"/>
                    <a:lumOff val="35000"/>
                  </a:schemeClr>
                </a:solidFill>
                <a:latin typeface="Arial"/>
                <a:cs typeface="Arial"/>
              </a:rPr>
              <a:t> by:</a:t>
            </a:r>
            <a:endParaRPr lang="en-US" sz="2800" b="1" i="0" dirty="0">
              <a:solidFill>
                <a:schemeClr val="tx1">
                  <a:lumMod val="65000"/>
                  <a:lumOff val="35000"/>
                </a:schemeClr>
              </a:solidFill>
              <a:latin typeface="Arial"/>
              <a:cs typeface="Arial"/>
            </a:endParaRPr>
          </a:p>
        </p:txBody>
      </p:sp>
      <p:pic>
        <p:nvPicPr>
          <p:cNvPr id="11" name="Picture 10" descr="Agenda LOGO RGB.ai"/>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10133881" y="6257822"/>
            <a:ext cx="2664346" cy="922586"/>
          </a:xfrm>
          <a:prstGeom prst="rect">
            <a:avLst/>
          </a:prstGeom>
        </p:spPr>
      </p:pic>
      <p:sp>
        <p:nvSpPr>
          <p:cNvPr id="12" name="Rectangle 11"/>
          <p:cNvSpPr/>
          <p:nvPr userDrawn="1"/>
        </p:nvSpPr>
        <p:spPr>
          <a:xfrm>
            <a:off x="1" y="1671342"/>
            <a:ext cx="12966699" cy="2917534"/>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lIns="129625" tIns="64813" rIns="129625" bIns="64813" rtlCol="0" anchor="ctr"/>
          <a:lstStyle/>
          <a:p>
            <a:pPr algn="ctr"/>
            <a:endParaRPr lang="en-US">
              <a:solidFill>
                <a:schemeClr val="tx1"/>
              </a:solidFill>
            </a:endParaRPr>
          </a:p>
        </p:txBody>
      </p:sp>
    </p:spTree>
    <p:extLst>
      <p:ext uri="{BB962C8B-B14F-4D97-AF65-F5344CB8AC3E}">
        <p14:creationId xmlns:p14="http://schemas.microsoft.com/office/powerpoint/2010/main" val="1305179200"/>
      </p:ext>
    </p:extLst>
  </p:cSld>
  <p:clrMap bg1="lt1" tx1="dk1" bg2="lt2" tx2="dk2" accent1="accent1" accent2="accent2" accent3="accent3" accent4="accent4" accent5="accent5" accent6="accent6" hlink="hlink" folHlink="folHlink"/>
  <p:sldLayoutIdLst>
    <p:sldLayoutId id="2147483756" r:id="rId1"/>
  </p:sldLayoutIdLst>
  <p:txStyles>
    <p:titleStyle>
      <a:lvl1pPr algn="ctr" defTabSz="648127" rtl="0" eaLnBrk="1" latinLnBrk="0" hangingPunct="1">
        <a:spcBef>
          <a:spcPct val="0"/>
        </a:spcBef>
        <a:buNone/>
        <a:defRPr sz="6200" kern="1200">
          <a:solidFill>
            <a:schemeClr val="tx1"/>
          </a:solidFill>
          <a:latin typeface="+mj-lt"/>
          <a:ea typeface="+mj-ea"/>
          <a:cs typeface="+mj-cs"/>
        </a:defRPr>
      </a:lvl1pPr>
    </p:titleStyle>
    <p:bodyStyle>
      <a:lvl1pPr marL="486095" indent="-486095" algn="l" defTabSz="648127" rtl="0" eaLnBrk="1" latinLnBrk="0" hangingPunct="1">
        <a:spcBef>
          <a:spcPct val="20000"/>
        </a:spcBef>
        <a:buFont typeface="Arial"/>
        <a:buChar char="•"/>
        <a:defRPr sz="4500" kern="1200">
          <a:solidFill>
            <a:schemeClr val="tx1"/>
          </a:solidFill>
          <a:latin typeface="+mn-lt"/>
          <a:ea typeface="+mn-ea"/>
          <a:cs typeface="+mn-cs"/>
        </a:defRPr>
      </a:lvl1pPr>
      <a:lvl2pPr marL="1053206" indent="-405079" algn="l" defTabSz="648127" rtl="0" eaLnBrk="1" latinLnBrk="0" hangingPunct="1">
        <a:spcBef>
          <a:spcPct val="20000"/>
        </a:spcBef>
        <a:buFont typeface="Arial"/>
        <a:buChar char="–"/>
        <a:defRPr sz="4000" kern="1200">
          <a:solidFill>
            <a:schemeClr val="tx1"/>
          </a:solidFill>
          <a:latin typeface="+mn-lt"/>
          <a:ea typeface="+mn-ea"/>
          <a:cs typeface="+mn-cs"/>
        </a:defRPr>
      </a:lvl2pPr>
      <a:lvl3pPr marL="1620317" indent="-324063" algn="l" defTabSz="648127" rtl="0" eaLnBrk="1" latinLnBrk="0" hangingPunct="1">
        <a:spcBef>
          <a:spcPct val="20000"/>
        </a:spcBef>
        <a:buFont typeface="Arial"/>
        <a:buChar char="•"/>
        <a:defRPr sz="3400" kern="1200">
          <a:solidFill>
            <a:schemeClr val="tx1"/>
          </a:solidFill>
          <a:latin typeface="+mn-lt"/>
          <a:ea typeface="+mn-ea"/>
          <a:cs typeface="+mn-cs"/>
        </a:defRPr>
      </a:lvl3pPr>
      <a:lvl4pPr marL="2268444" indent="-324063" algn="l" defTabSz="648127" rtl="0" eaLnBrk="1" latinLnBrk="0" hangingPunct="1">
        <a:spcBef>
          <a:spcPct val="20000"/>
        </a:spcBef>
        <a:buFont typeface="Arial"/>
        <a:buChar char="–"/>
        <a:defRPr sz="2800" kern="1200">
          <a:solidFill>
            <a:schemeClr val="tx1"/>
          </a:solidFill>
          <a:latin typeface="+mn-lt"/>
          <a:ea typeface="+mn-ea"/>
          <a:cs typeface="+mn-cs"/>
        </a:defRPr>
      </a:lvl4pPr>
      <a:lvl5pPr marL="2916570" indent="-324063" algn="l" defTabSz="648127" rtl="0" eaLnBrk="1" latinLnBrk="0" hangingPunct="1">
        <a:spcBef>
          <a:spcPct val="20000"/>
        </a:spcBef>
        <a:buFont typeface="Arial"/>
        <a:buChar char="»"/>
        <a:defRPr sz="2800" kern="1200">
          <a:solidFill>
            <a:schemeClr val="tx1"/>
          </a:solidFill>
          <a:latin typeface="+mn-lt"/>
          <a:ea typeface="+mn-ea"/>
          <a:cs typeface="+mn-cs"/>
        </a:defRPr>
      </a:lvl5pPr>
      <a:lvl6pPr marL="3564697" indent="-324063" algn="l" defTabSz="648127" rtl="0" eaLnBrk="1" latinLnBrk="0" hangingPunct="1">
        <a:spcBef>
          <a:spcPct val="20000"/>
        </a:spcBef>
        <a:buFont typeface="Arial"/>
        <a:buChar char="•"/>
        <a:defRPr sz="2800" kern="1200">
          <a:solidFill>
            <a:schemeClr val="tx1"/>
          </a:solidFill>
          <a:latin typeface="+mn-lt"/>
          <a:ea typeface="+mn-ea"/>
          <a:cs typeface="+mn-cs"/>
        </a:defRPr>
      </a:lvl6pPr>
      <a:lvl7pPr marL="4212824" indent="-324063" algn="l" defTabSz="648127" rtl="0" eaLnBrk="1" latinLnBrk="0" hangingPunct="1">
        <a:spcBef>
          <a:spcPct val="20000"/>
        </a:spcBef>
        <a:buFont typeface="Arial"/>
        <a:buChar char="•"/>
        <a:defRPr sz="2800" kern="1200">
          <a:solidFill>
            <a:schemeClr val="tx1"/>
          </a:solidFill>
          <a:latin typeface="+mn-lt"/>
          <a:ea typeface="+mn-ea"/>
          <a:cs typeface="+mn-cs"/>
        </a:defRPr>
      </a:lvl7pPr>
      <a:lvl8pPr marL="4860950" indent="-324063" algn="l" defTabSz="648127" rtl="0" eaLnBrk="1" latinLnBrk="0" hangingPunct="1">
        <a:spcBef>
          <a:spcPct val="20000"/>
        </a:spcBef>
        <a:buFont typeface="Arial"/>
        <a:buChar char="•"/>
        <a:defRPr sz="2800" kern="1200">
          <a:solidFill>
            <a:schemeClr val="tx1"/>
          </a:solidFill>
          <a:latin typeface="+mn-lt"/>
          <a:ea typeface="+mn-ea"/>
          <a:cs typeface="+mn-cs"/>
        </a:defRPr>
      </a:lvl8pPr>
      <a:lvl9pPr marL="5509077" indent="-324063" algn="l" defTabSz="648127" rtl="0" eaLnBrk="1" latinLnBrk="0" hangingPunct="1">
        <a:spcBef>
          <a:spcPct val="20000"/>
        </a:spcBef>
        <a:buFont typeface="Arial"/>
        <a:buChar char="•"/>
        <a:defRPr sz="2800" kern="1200">
          <a:solidFill>
            <a:schemeClr val="tx1"/>
          </a:solidFill>
          <a:latin typeface="+mn-lt"/>
          <a:ea typeface="+mn-ea"/>
          <a:cs typeface="+mn-cs"/>
        </a:defRPr>
      </a:lvl9pPr>
    </p:bodyStyle>
    <p:otherStyle>
      <a:defPPr>
        <a:defRPr lang="en-US"/>
      </a:defPPr>
      <a:lvl1pPr marL="0" algn="l" defTabSz="648127" rtl="0" eaLnBrk="1" latinLnBrk="0" hangingPunct="1">
        <a:defRPr sz="2600" kern="1200">
          <a:solidFill>
            <a:schemeClr val="tx1"/>
          </a:solidFill>
          <a:latin typeface="+mn-lt"/>
          <a:ea typeface="+mn-ea"/>
          <a:cs typeface="+mn-cs"/>
        </a:defRPr>
      </a:lvl1pPr>
      <a:lvl2pPr marL="648127" algn="l" defTabSz="648127" rtl="0" eaLnBrk="1" latinLnBrk="0" hangingPunct="1">
        <a:defRPr sz="2600" kern="1200">
          <a:solidFill>
            <a:schemeClr val="tx1"/>
          </a:solidFill>
          <a:latin typeface="+mn-lt"/>
          <a:ea typeface="+mn-ea"/>
          <a:cs typeface="+mn-cs"/>
        </a:defRPr>
      </a:lvl2pPr>
      <a:lvl3pPr marL="1296253" algn="l" defTabSz="648127" rtl="0" eaLnBrk="1" latinLnBrk="0" hangingPunct="1">
        <a:defRPr sz="2600" kern="1200">
          <a:solidFill>
            <a:schemeClr val="tx1"/>
          </a:solidFill>
          <a:latin typeface="+mn-lt"/>
          <a:ea typeface="+mn-ea"/>
          <a:cs typeface="+mn-cs"/>
        </a:defRPr>
      </a:lvl3pPr>
      <a:lvl4pPr marL="1944380" algn="l" defTabSz="648127" rtl="0" eaLnBrk="1" latinLnBrk="0" hangingPunct="1">
        <a:defRPr sz="2600" kern="1200">
          <a:solidFill>
            <a:schemeClr val="tx1"/>
          </a:solidFill>
          <a:latin typeface="+mn-lt"/>
          <a:ea typeface="+mn-ea"/>
          <a:cs typeface="+mn-cs"/>
        </a:defRPr>
      </a:lvl4pPr>
      <a:lvl5pPr marL="2592507" algn="l" defTabSz="648127" rtl="0" eaLnBrk="1" latinLnBrk="0" hangingPunct="1">
        <a:defRPr sz="2600" kern="1200">
          <a:solidFill>
            <a:schemeClr val="tx1"/>
          </a:solidFill>
          <a:latin typeface="+mn-lt"/>
          <a:ea typeface="+mn-ea"/>
          <a:cs typeface="+mn-cs"/>
        </a:defRPr>
      </a:lvl5pPr>
      <a:lvl6pPr marL="3240634" algn="l" defTabSz="648127" rtl="0" eaLnBrk="1" latinLnBrk="0" hangingPunct="1">
        <a:defRPr sz="2600" kern="1200">
          <a:solidFill>
            <a:schemeClr val="tx1"/>
          </a:solidFill>
          <a:latin typeface="+mn-lt"/>
          <a:ea typeface="+mn-ea"/>
          <a:cs typeface="+mn-cs"/>
        </a:defRPr>
      </a:lvl6pPr>
      <a:lvl7pPr marL="3888760" algn="l" defTabSz="648127" rtl="0" eaLnBrk="1" latinLnBrk="0" hangingPunct="1">
        <a:defRPr sz="2600" kern="1200">
          <a:solidFill>
            <a:schemeClr val="tx1"/>
          </a:solidFill>
          <a:latin typeface="+mn-lt"/>
          <a:ea typeface="+mn-ea"/>
          <a:cs typeface="+mn-cs"/>
        </a:defRPr>
      </a:lvl7pPr>
      <a:lvl8pPr marL="4536887" algn="l" defTabSz="648127" rtl="0" eaLnBrk="1" latinLnBrk="0" hangingPunct="1">
        <a:defRPr sz="2600" kern="1200">
          <a:solidFill>
            <a:schemeClr val="tx1"/>
          </a:solidFill>
          <a:latin typeface="+mn-lt"/>
          <a:ea typeface="+mn-ea"/>
          <a:cs typeface="+mn-cs"/>
        </a:defRPr>
      </a:lvl8pPr>
      <a:lvl9pPr marL="5185014" algn="l" defTabSz="648127" rtl="0" eaLnBrk="1" latinLnBrk="0" hangingPunct="1">
        <a:defRPr sz="2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4" y="1"/>
            <a:ext cx="510500" cy="728821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lIns="129625" tIns="64813" rIns="129625" bIns="64813" rtlCol="0" anchor="ctr"/>
          <a:lstStyle/>
          <a:p>
            <a:pPr algn="ctr"/>
            <a:endParaRPr lang="en-US"/>
          </a:p>
        </p:txBody>
      </p:sp>
      <p:sp>
        <p:nvSpPr>
          <p:cNvPr id="11" name="Rectangle 10"/>
          <p:cNvSpPr/>
          <p:nvPr userDrawn="1"/>
        </p:nvSpPr>
        <p:spPr>
          <a:xfrm>
            <a:off x="0" y="-1"/>
            <a:ext cx="510500" cy="1603244"/>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lIns="129625" tIns="64813" rIns="129625" bIns="64813" rtlCol="0" anchor="ctr"/>
          <a:lstStyle/>
          <a:p>
            <a:pPr algn="ctr"/>
            <a:endParaRPr lang="en-US">
              <a:solidFill>
                <a:schemeClr val="tx1"/>
              </a:solidFill>
            </a:endParaRPr>
          </a:p>
        </p:txBody>
      </p:sp>
      <p:pic>
        <p:nvPicPr>
          <p:cNvPr id="14" name="Picture 13" descr="Agenda LOGO RGB.ai"/>
          <p:cNvPicPr>
            <a:picLocks noChangeAspect="1"/>
          </p:cNvPicPr>
          <p:nvPr userDrawn="1"/>
        </p:nvPicPr>
        <p:blipFill>
          <a:blip r:embed="rId21">
            <a:extLst>
              <a:ext uri="{28A0092B-C50C-407E-A947-70E740481C1C}">
                <a14:useLocalDpi xmlns:a14="http://schemas.microsoft.com/office/drawing/2010/main"/>
              </a:ext>
            </a:extLst>
          </a:blip>
          <a:stretch>
            <a:fillRect/>
          </a:stretch>
        </p:blipFill>
        <p:spPr>
          <a:xfrm>
            <a:off x="10386867" y="6275963"/>
            <a:ext cx="2411360" cy="834984"/>
          </a:xfrm>
          <a:prstGeom prst="rect">
            <a:avLst/>
          </a:prstGeom>
        </p:spPr>
      </p:pic>
    </p:spTree>
    <p:extLst>
      <p:ext uri="{BB962C8B-B14F-4D97-AF65-F5344CB8AC3E}">
        <p14:creationId xmlns:p14="http://schemas.microsoft.com/office/powerpoint/2010/main" val="693260000"/>
      </p:ext>
    </p:extLst>
  </p:cSld>
  <p:clrMap bg1="lt1" tx1="dk1" bg2="lt2" tx2="dk2" accent1="accent1" accent2="accent2" accent3="accent3" accent4="accent4" accent5="accent5" accent6="accent6" hlink="hlink" folHlink="folHlink"/>
  <p:sldLayoutIdLst>
    <p:sldLayoutId id="2147483696" r:id="rId1"/>
    <p:sldLayoutId id="2147483677" r:id="rId2"/>
    <p:sldLayoutId id="2147483726" r:id="rId3"/>
    <p:sldLayoutId id="2147483763" r:id="rId4"/>
    <p:sldLayoutId id="2147483727" r:id="rId5"/>
    <p:sldLayoutId id="2147483725" r:id="rId6"/>
    <p:sldLayoutId id="2147483724" r:id="rId7"/>
    <p:sldLayoutId id="2147483684" r:id="rId8"/>
    <p:sldLayoutId id="2147483709" r:id="rId9"/>
    <p:sldLayoutId id="2147483711" r:id="rId10"/>
    <p:sldLayoutId id="2147483712" r:id="rId11"/>
    <p:sldLayoutId id="2147483715" r:id="rId12"/>
    <p:sldLayoutId id="2147483717" r:id="rId13"/>
    <p:sldLayoutId id="2147483719" r:id="rId14"/>
    <p:sldLayoutId id="2147483720" r:id="rId15"/>
    <p:sldLayoutId id="2147483723" r:id="rId16"/>
    <p:sldLayoutId id="2147483758" r:id="rId17"/>
    <p:sldLayoutId id="2147483757" r:id="rId18"/>
    <p:sldLayoutId id="2147483761" r:id="rId19"/>
  </p:sldLayoutIdLst>
  <p:transition spd="slow">
    <p:fade/>
  </p:transition>
  <p:hf sldNum="0" hdr="0" ftr="0"/>
  <p:txStyles>
    <p:titleStyle>
      <a:lvl1pPr algn="l" defTabSz="648127" rtl="0" eaLnBrk="1" latinLnBrk="0" hangingPunct="1">
        <a:spcBef>
          <a:spcPct val="0"/>
        </a:spcBef>
        <a:buNone/>
        <a:defRPr sz="4500" b="0" i="0" kern="1200" baseline="0">
          <a:solidFill>
            <a:schemeClr val="bg2"/>
          </a:solidFill>
          <a:latin typeface="Arial"/>
          <a:ea typeface="+mj-ea"/>
          <a:cs typeface="Arial"/>
        </a:defRPr>
      </a:lvl1pPr>
    </p:titleStyle>
    <p:bodyStyle>
      <a:lvl1pPr marL="0" indent="0" algn="l" defTabSz="648127" rtl="0" eaLnBrk="1" latinLnBrk="0" hangingPunct="1">
        <a:spcBef>
          <a:spcPct val="20000"/>
        </a:spcBef>
        <a:buFont typeface="Arial"/>
        <a:buNone/>
        <a:defRPr sz="2800" kern="1200">
          <a:solidFill>
            <a:schemeClr val="bg2"/>
          </a:solidFill>
          <a:latin typeface="+mn-lt"/>
          <a:ea typeface="+mn-ea"/>
          <a:cs typeface="+mn-cs"/>
        </a:defRPr>
      </a:lvl1pPr>
      <a:lvl2pPr marL="1053206" indent="-405079" algn="l" defTabSz="648127" rtl="0" eaLnBrk="1" latinLnBrk="0" hangingPunct="1">
        <a:spcBef>
          <a:spcPct val="20000"/>
        </a:spcBef>
        <a:buFont typeface="Arial"/>
        <a:buChar char="–"/>
        <a:defRPr sz="4000" kern="1200">
          <a:solidFill>
            <a:schemeClr val="tx1"/>
          </a:solidFill>
          <a:latin typeface="Arial"/>
          <a:ea typeface="+mn-ea"/>
          <a:cs typeface="Arial"/>
        </a:defRPr>
      </a:lvl2pPr>
      <a:lvl3pPr marL="1620317" indent="-324063" algn="l" defTabSz="648127" rtl="0" eaLnBrk="1" latinLnBrk="0" hangingPunct="1">
        <a:spcBef>
          <a:spcPct val="20000"/>
        </a:spcBef>
        <a:buFont typeface="Arial"/>
        <a:buChar char="•"/>
        <a:defRPr sz="3400" kern="1200">
          <a:solidFill>
            <a:schemeClr val="tx1"/>
          </a:solidFill>
          <a:latin typeface="+mn-lt"/>
          <a:ea typeface="+mn-ea"/>
          <a:cs typeface="+mn-cs"/>
        </a:defRPr>
      </a:lvl3pPr>
      <a:lvl4pPr marL="2268444" indent="-324063" algn="l" defTabSz="648127" rtl="0" eaLnBrk="1" latinLnBrk="0" hangingPunct="1">
        <a:spcBef>
          <a:spcPct val="20000"/>
        </a:spcBef>
        <a:buFont typeface="Arial"/>
        <a:buChar char="–"/>
        <a:defRPr sz="2800" kern="1200">
          <a:solidFill>
            <a:schemeClr val="tx1"/>
          </a:solidFill>
          <a:latin typeface="+mn-lt"/>
          <a:ea typeface="+mn-ea"/>
          <a:cs typeface="+mn-cs"/>
        </a:defRPr>
      </a:lvl4pPr>
      <a:lvl5pPr marL="2916570" indent="-324063" algn="l" defTabSz="648127" rtl="0" eaLnBrk="1" latinLnBrk="0" hangingPunct="1">
        <a:spcBef>
          <a:spcPct val="20000"/>
        </a:spcBef>
        <a:buFont typeface="Arial"/>
        <a:buChar char="»"/>
        <a:defRPr sz="2800" kern="1200">
          <a:solidFill>
            <a:schemeClr val="tx1"/>
          </a:solidFill>
          <a:latin typeface="+mn-lt"/>
          <a:ea typeface="+mn-ea"/>
          <a:cs typeface="+mn-cs"/>
        </a:defRPr>
      </a:lvl5pPr>
      <a:lvl6pPr marL="3564697" indent="-324063" algn="l" defTabSz="648127" rtl="0" eaLnBrk="1" latinLnBrk="0" hangingPunct="1">
        <a:spcBef>
          <a:spcPct val="20000"/>
        </a:spcBef>
        <a:buFont typeface="Arial"/>
        <a:buChar char="•"/>
        <a:defRPr sz="2800" kern="1200">
          <a:solidFill>
            <a:schemeClr val="tx1"/>
          </a:solidFill>
          <a:latin typeface="+mn-lt"/>
          <a:ea typeface="+mn-ea"/>
          <a:cs typeface="+mn-cs"/>
        </a:defRPr>
      </a:lvl6pPr>
      <a:lvl7pPr marL="4212824" indent="-324063" algn="l" defTabSz="648127" rtl="0" eaLnBrk="1" latinLnBrk="0" hangingPunct="1">
        <a:spcBef>
          <a:spcPct val="20000"/>
        </a:spcBef>
        <a:buFont typeface="Arial"/>
        <a:buChar char="•"/>
        <a:defRPr sz="2800" kern="1200">
          <a:solidFill>
            <a:schemeClr val="tx1"/>
          </a:solidFill>
          <a:latin typeface="+mn-lt"/>
          <a:ea typeface="+mn-ea"/>
          <a:cs typeface="+mn-cs"/>
        </a:defRPr>
      </a:lvl7pPr>
      <a:lvl8pPr marL="4860950" indent="-324063" algn="l" defTabSz="648127" rtl="0" eaLnBrk="1" latinLnBrk="0" hangingPunct="1">
        <a:spcBef>
          <a:spcPct val="20000"/>
        </a:spcBef>
        <a:buFont typeface="Arial"/>
        <a:buChar char="•"/>
        <a:defRPr sz="2800" kern="1200">
          <a:solidFill>
            <a:schemeClr val="tx1"/>
          </a:solidFill>
          <a:latin typeface="+mn-lt"/>
          <a:ea typeface="+mn-ea"/>
          <a:cs typeface="+mn-cs"/>
        </a:defRPr>
      </a:lvl8pPr>
      <a:lvl9pPr marL="5509077" indent="-324063" algn="l" defTabSz="648127" rtl="0" eaLnBrk="1" latinLnBrk="0" hangingPunct="1">
        <a:spcBef>
          <a:spcPct val="20000"/>
        </a:spcBef>
        <a:buFont typeface="Arial"/>
        <a:buChar char="•"/>
        <a:defRPr sz="2800" kern="1200">
          <a:solidFill>
            <a:schemeClr val="tx1"/>
          </a:solidFill>
          <a:latin typeface="+mn-lt"/>
          <a:ea typeface="+mn-ea"/>
          <a:cs typeface="+mn-cs"/>
        </a:defRPr>
      </a:lvl9pPr>
    </p:bodyStyle>
    <p:otherStyle>
      <a:defPPr>
        <a:defRPr lang="en-US"/>
      </a:defPPr>
      <a:lvl1pPr marL="0" algn="l" defTabSz="648127" rtl="0" eaLnBrk="1" latinLnBrk="0" hangingPunct="1">
        <a:defRPr sz="2600" kern="1200">
          <a:solidFill>
            <a:schemeClr val="tx1"/>
          </a:solidFill>
          <a:latin typeface="+mn-lt"/>
          <a:ea typeface="+mn-ea"/>
          <a:cs typeface="+mn-cs"/>
        </a:defRPr>
      </a:lvl1pPr>
      <a:lvl2pPr marL="648127" algn="l" defTabSz="648127" rtl="0" eaLnBrk="1" latinLnBrk="0" hangingPunct="1">
        <a:defRPr sz="2600" kern="1200">
          <a:solidFill>
            <a:schemeClr val="tx1"/>
          </a:solidFill>
          <a:latin typeface="+mn-lt"/>
          <a:ea typeface="+mn-ea"/>
          <a:cs typeface="+mn-cs"/>
        </a:defRPr>
      </a:lvl2pPr>
      <a:lvl3pPr marL="1296253" algn="l" defTabSz="648127" rtl="0" eaLnBrk="1" latinLnBrk="0" hangingPunct="1">
        <a:defRPr sz="2600" kern="1200">
          <a:solidFill>
            <a:schemeClr val="tx1"/>
          </a:solidFill>
          <a:latin typeface="+mn-lt"/>
          <a:ea typeface="+mn-ea"/>
          <a:cs typeface="+mn-cs"/>
        </a:defRPr>
      </a:lvl3pPr>
      <a:lvl4pPr marL="1944380" algn="l" defTabSz="648127" rtl="0" eaLnBrk="1" latinLnBrk="0" hangingPunct="1">
        <a:defRPr sz="2600" kern="1200">
          <a:solidFill>
            <a:schemeClr val="tx1"/>
          </a:solidFill>
          <a:latin typeface="+mn-lt"/>
          <a:ea typeface="+mn-ea"/>
          <a:cs typeface="+mn-cs"/>
        </a:defRPr>
      </a:lvl4pPr>
      <a:lvl5pPr marL="2592507" algn="l" defTabSz="648127" rtl="0" eaLnBrk="1" latinLnBrk="0" hangingPunct="1">
        <a:defRPr sz="2600" kern="1200">
          <a:solidFill>
            <a:schemeClr val="tx1"/>
          </a:solidFill>
          <a:latin typeface="+mn-lt"/>
          <a:ea typeface="+mn-ea"/>
          <a:cs typeface="+mn-cs"/>
        </a:defRPr>
      </a:lvl5pPr>
      <a:lvl6pPr marL="3240634" algn="l" defTabSz="648127" rtl="0" eaLnBrk="1" latinLnBrk="0" hangingPunct="1">
        <a:defRPr sz="2600" kern="1200">
          <a:solidFill>
            <a:schemeClr val="tx1"/>
          </a:solidFill>
          <a:latin typeface="+mn-lt"/>
          <a:ea typeface="+mn-ea"/>
          <a:cs typeface="+mn-cs"/>
        </a:defRPr>
      </a:lvl6pPr>
      <a:lvl7pPr marL="3888760" algn="l" defTabSz="648127" rtl="0" eaLnBrk="1" latinLnBrk="0" hangingPunct="1">
        <a:defRPr sz="2600" kern="1200">
          <a:solidFill>
            <a:schemeClr val="tx1"/>
          </a:solidFill>
          <a:latin typeface="+mn-lt"/>
          <a:ea typeface="+mn-ea"/>
          <a:cs typeface="+mn-cs"/>
        </a:defRPr>
      </a:lvl7pPr>
      <a:lvl8pPr marL="4536887" algn="l" defTabSz="648127" rtl="0" eaLnBrk="1" latinLnBrk="0" hangingPunct="1">
        <a:defRPr sz="2600" kern="1200">
          <a:solidFill>
            <a:schemeClr val="tx1"/>
          </a:solidFill>
          <a:latin typeface="+mn-lt"/>
          <a:ea typeface="+mn-ea"/>
          <a:cs typeface="+mn-cs"/>
        </a:defRPr>
      </a:lvl8pPr>
      <a:lvl9pPr marL="5185014" algn="l" defTabSz="648127"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mailto:ann.cummins@agendaconsulting.co.uk"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hyperlink" Target="mailto:paul.chadwick@agendaconsulting.co.uk"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hyperlink" Target="http://www.lawyersandsettlements.com/articles/california_labor_law/california-labor-law-lawsuit-50-18801.html" TargetMode="External"/><Relationship Id="rId4" Type="http://schemas.openxmlformats.org/officeDocument/2006/relationships/image" Target="../media/image4.jpg&amp;ehk=bP5gkv44isiVaFRWZG7ruQ&amp;r=0&amp;pid=OfficeInsert"/></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7"/>
          </p:nvPr>
        </p:nvSpPr>
        <p:spPr>
          <a:xfrm>
            <a:off x="3518681" y="5088680"/>
            <a:ext cx="6382701" cy="498475"/>
          </a:xfrm>
        </p:spPr>
        <p:txBody>
          <a:bodyPr/>
          <a:lstStyle/>
          <a:p>
            <a:r>
              <a:rPr lang="en-US" sz="2800" dirty="0"/>
              <a:t>Ann Cummins and Caroline Oates</a:t>
            </a:r>
          </a:p>
        </p:txBody>
      </p:sp>
      <p:sp>
        <p:nvSpPr>
          <p:cNvPr id="4" name="Text Placeholder 3"/>
          <p:cNvSpPr>
            <a:spLocks noGrp="1"/>
          </p:cNvSpPr>
          <p:nvPr>
            <p:ph type="body" sz="quarter" idx="18"/>
          </p:nvPr>
        </p:nvSpPr>
        <p:spPr/>
        <p:txBody>
          <a:bodyPr/>
          <a:lstStyle/>
          <a:p>
            <a:r>
              <a:rPr lang="en-GB" dirty="0"/>
              <a:t>Planning your 2018 Pay Review</a:t>
            </a:r>
            <a:endParaRPr lang="en-US" dirty="0"/>
          </a:p>
        </p:txBody>
      </p:sp>
      <p:sp>
        <p:nvSpPr>
          <p:cNvPr id="5" name="Text Placeholder 4"/>
          <p:cNvSpPr>
            <a:spLocks noGrp="1"/>
          </p:cNvSpPr>
          <p:nvPr>
            <p:ph type="body" sz="quarter" idx="31"/>
          </p:nvPr>
        </p:nvSpPr>
        <p:spPr/>
        <p:txBody>
          <a:bodyPr/>
          <a:lstStyle/>
          <a:p>
            <a:r>
              <a:rPr lang="en-US" sz="4000" dirty="0"/>
              <a:t>Webinar</a:t>
            </a:r>
          </a:p>
        </p:txBody>
      </p:sp>
    </p:spTree>
    <p:extLst>
      <p:ext uri="{BB962C8B-B14F-4D97-AF65-F5344CB8AC3E}">
        <p14:creationId xmlns:p14="http://schemas.microsoft.com/office/powerpoint/2010/main" val="1503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lstStyle/>
          <a:p>
            <a:r>
              <a:rPr lang="en-AU" dirty="0"/>
              <a:t>Pay settlements: 2017</a:t>
            </a:r>
          </a:p>
        </p:txBody>
      </p:sp>
      <p:graphicFrame>
        <p:nvGraphicFramePr>
          <p:cNvPr id="4" name="Table 3"/>
          <p:cNvGraphicFramePr>
            <a:graphicFrameLocks noGrp="1"/>
          </p:cNvGraphicFramePr>
          <p:nvPr>
            <p:extLst>
              <p:ext uri="{D42A27DB-BD31-4B8C-83A1-F6EECF244321}">
                <p14:modId xmlns:p14="http://schemas.microsoft.com/office/powerpoint/2010/main" val="3447134082"/>
              </p:ext>
            </p:extLst>
          </p:nvPr>
        </p:nvGraphicFramePr>
        <p:xfrm>
          <a:off x="1019776" y="1458903"/>
          <a:ext cx="11765044" cy="5582920"/>
        </p:xfrm>
        <a:graphic>
          <a:graphicData uri="http://schemas.openxmlformats.org/drawingml/2006/table">
            <a:tbl>
              <a:tblPr firstRow="1" bandRow="1">
                <a:tableStyleId>{93296810-A885-4BE3-A3E7-6D5BEEA58F35}</a:tableStyleId>
              </a:tblPr>
              <a:tblGrid>
                <a:gridCol w="3610069">
                  <a:extLst>
                    <a:ext uri="{9D8B030D-6E8A-4147-A177-3AD203B41FA5}">
                      <a16:colId xmlns="" xmlns:a16="http://schemas.microsoft.com/office/drawing/2014/main" val="1564890266"/>
                    </a:ext>
                  </a:extLst>
                </a:gridCol>
                <a:gridCol w="3841518">
                  <a:extLst>
                    <a:ext uri="{9D8B030D-6E8A-4147-A177-3AD203B41FA5}">
                      <a16:colId xmlns="" xmlns:a16="http://schemas.microsoft.com/office/drawing/2014/main" val="2922909226"/>
                    </a:ext>
                  </a:extLst>
                </a:gridCol>
                <a:gridCol w="4313457">
                  <a:extLst>
                    <a:ext uri="{9D8B030D-6E8A-4147-A177-3AD203B41FA5}">
                      <a16:colId xmlns="" xmlns:a16="http://schemas.microsoft.com/office/drawing/2014/main" val="3771619274"/>
                    </a:ext>
                  </a:extLst>
                </a:gridCol>
              </a:tblGrid>
              <a:tr h="370840">
                <a:tc>
                  <a:txBody>
                    <a:bodyPr/>
                    <a:lstStyle/>
                    <a:p>
                      <a:r>
                        <a:rPr lang="en-AU" sz="1800" dirty="0">
                          <a:latin typeface="Arial" panose="020B0604020202020204" pitchFamily="34" charset="0"/>
                          <a:cs typeface="Arial" panose="020B0604020202020204" pitchFamily="34" charset="0"/>
                        </a:rPr>
                        <a:t>Source</a:t>
                      </a:r>
                    </a:p>
                  </a:txBody>
                  <a:tcPr/>
                </a:tc>
                <a:tc>
                  <a:txBody>
                    <a:bodyPr/>
                    <a:lstStyle/>
                    <a:p>
                      <a:r>
                        <a:rPr lang="en-AU" sz="1800" dirty="0">
                          <a:latin typeface="Arial" panose="020B0604020202020204" pitchFamily="34" charset="0"/>
                          <a:cs typeface="Arial" panose="020B0604020202020204" pitchFamily="34" charset="0"/>
                        </a:rPr>
                        <a:t>% increase</a:t>
                      </a:r>
                    </a:p>
                  </a:txBody>
                  <a:tcPr/>
                </a:tc>
                <a:tc>
                  <a:txBody>
                    <a:bodyPr/>
                    <a:lstStyle/>
                    <a:p>
                      <a:r>
                        <a:rPr lang="en-AU" sz="1800" dirty="0">
                          <a:latin typeface="Arial" panose="020B0604020202020204" pitchFamily="34" charset="0"/>
                          <a:cs typeface="Arial" panose="020B0604020202020204" pitchFamily="34" charset="0"/>
                        </a:rPr>
                        <a:t>Notes</a:t>
                      </a:r>
                    </a:p>
                  </a:txBody>
                  <a:tcPr/>
                </a:tc>
                <a:extLst>
                  <a:ext uri="{0D108BD9-81ED-4DB2-BD59-A6C34878D82A}">
                    <a16:rowId xmlns="" xmlns:a16="http://schemas.microsoft.com/office/drawing/2014/main" val="64184227"/>
                  </a:ext>
                </a:extLst>
              </a:tr>
              <a:tr h="370840">
                <a:tc>
                  <a:txBody>
                    <a:bodyPr/>
                    <a:lstStyle/>
                    <a:p>
                      <a:r>
                        <a:rPr lang="en-AU" sz="1800" dirty="0">
                          <a:solidFill>
                            <a:schemeClr val="tx1">
                              <a:lumMod val="65000"/>
                              <a:lumOff val="35000"/>
                            </a:schemeClr>
                          </a:solidFill>
                          <a:latin typeface="Arial" panose="020B0604020202020204" pitchFamily="34" charset="0"/>
                          <a:cs typeface="Arial" panose="020B0604020202020204" pitchFamily="34" charset="0"/>
                        </a:rPr>
                        <a:t>ONS Statistical</a:t>
                      </a:r>
                      <a:r>
                        <a:rPr lang="en-AU" sz="1800" baseline="0" dirty="0">
                          <a:solidFill>
                            <a:schemeClr val="tx1">
                              <a:lumMod val="65000"/>
                              <a:lumOff val="35000"/>
                            </a:schemeClr>
                          </a:solidFill>
                          <a:latin typeface="Arial" panose="020B0604020202020204" pitchFamily="34" charset="0"/>
                          <a:cs typeface="Arial" panose="020B0604020202020204" pitchFamily="34" charset="0"/>
                        </a:rPr>
                        <a:t> Bulletin</a:t>
                      </a:r>
                      <a:endParaRPr lang="en-AU" sz="1800" dirty="0">
                        <a:solidFill>
                          <a:schemeClr val="tx1">
                            <a:lumMod val="65000"/>
                            <a:lumOff val="35000"/>
                          </a:schemeClr>
                        </a:solidFill>
                        <a:latin typeface="Arial" panose="020B0604020202020204" pitchFamily="34" charset="0"/>
                        <a:cs typeface="Arial" panose="020B0604020202020204" pitchFamily="34" charset="0"/>
                      </a:endParaRPr>
                    </a:p>
                  </a:txBody>
                  <a:tcPr/>
                </a:tc>
                <a:tc>
                  <a:txBody>
                    <a:bodyPr/>
                    <a:lstStyle/>
                    <a:p>
                      <a:r>
                        <a:rPr lang="en-AU" sz="1800" dirty="0">
                          <a:solidFill>
                            <a:schemeClr val="tx1">
                              <a:lumMod val="65000"/>
                              <a:lumOff val="35000"/>
                            </a:schemeClr>
                          </a:solidFill>
                          <a:latin typeface="Arial" panose="020B0604020202020204" pitchFamily="34" charset="0"/>
                          <a:cs typeface="Arial" panose="020B0604020202020204" pitchFamily="34" charset="0"/>
                        </a:rPr>
                        <a:t> 3 months to Sept</a:t>
                      </a:r>
                      <a:r>
                        <a:rPr lang="en-AU" sz="1800" baseline="0" dirty="0">
                          <a:solidFill>
                            <a:schemeClr val="tx1">
                              <a:lumMod val="65000"/>
                              <a:lumOff val="35000"/>
                            </a:schemeClr>
                          </a:solidFill>
                          <a:latin typeface="Arial" panose="020B0604020202020204" pitchFamily="34" charset="0"/>
                          <a:cs typeface="Arial" panose="020B0604020202020204" pitchFamily="34" charset="0"/>
                        </a:rPr>
                        <a:t> 2017:</a:t>
                      </a:r>
                    </a:p>
                    <a:p>
                      <a:r>
                        <a:rPr lang="en-AU" sz="1800" baseline="0" dirty="0">
                          <a:solidFill>
                            <a:schemeClr val="tx1">
                              <a:lumMod val="65000"/>
                              <a:lumOff val="35000"/>
                            </a:schemeClr>
                          </a:solidFill>
                          <a:latin typeface="Arial" panose="020B0604020202020204" pitchFamily="34" charset="0"/>
                          <a:cs typeface="Arial" panose="020B0604020202020204" pitchFamily="34" charset="0"/>
                        </a:rPr>
                        <a:t>2.1% </a:t>
                      </a:r>
                      <a:r>
                        <a:rPr lang="en-AU" sz="1800" baseline="0" dirty="0" err="1">
                          <a:solidFill>
                            <a:schemeClr val="tx1">
                              <a:lumMod val="65000"/>
                              <a:lumOff val="35000"/>
                            </a:schemeClr>
                          </a:solidFill>
                          <a:latin typeface="Arial" panose="020B0604020202020204" pitchFamily="34" charset="0"/>
                          <a:cs typeface="Arial" panose="020B0604020202020204" pitchFamily="34" charset="0"/>
                        </a:rPr>
                        <a:t>inc.</a:t>
                      </a:r>
                      <a:r>
                        <a:rPr lang="en-AU" sz="1800" baseline="0" dirty="0">
                          <a:solidFill>
                            <a:schemeClr val="tx1">
                              <a:lumMod val="65000"/>
                              <a:lumOff val="35000"/>
                            </a:schemeClr>
                          </a:solidFill>
                          <a:latin typeface="Arial" panose="020B0604020202020204" pitchFamily="34" charset="0"/>
                          <a:cs typeface="Arial" panose="020B0604020202020204" pitchFamily="34" charset="0"/>
                        </a:rPr>
                        <a:t> or exc. Bonus</a:t>
                      </a:r>
                    </a:p>
                    <a:p>
                      <a:r>
                        <a:rPr lang="en-AU" sz="1800" baseline="0" dirty="0">
                          <a:solidFill>
                            <a:schemeClr val="tx1">
                              <a:lumMod val="65000"/>
                              <a:lumOff val="35000"/>
                            </a:schemeClr>
                          </a:solidFill>
                          <a:latin typeface="Arial" panose="020B0604020202020204" pitchFamily="34" charset="0"/>
                          <a:cs typeface="Arial" panose="020B0604020202020204" pitchFamily="34" charset="0"/>
                        </a:rPr>
                        <a:t>(0.4% lower adjusted for inflation)</a:t>
                      </a:r>
                      <a:endParaRPr lang="en-AU" sz="1800" dirty="0">
                        <a:solidFill>
                          <a:schemeClr val="tx1">
                            <a:lumMod val="65000"/>
                            <a:lumOff val="35000"/>
                          </a:schemeClr>
                        </a:solidFill>
                        <a:latin typeface="Arial" panose="020B0604020202020204" pitchFamily="34" charset="0"/>
                        <a:cs typeface="Arial" panose="020B0604020202020204" pitchFamily="34" charset="0"/>
                      </a:endParaRPr>
                    </a:p>
                  </a:txBody>
                  <a:tcPr/>
                </a:tc>
                <a:tc>
                  <a:txBody>
                    <a:bodyPr/>
                    <a:lstStyle/>
                    <a:p>
                      <a:r>
                        <a:rPr lang="en-AU" sz="1800" baseline="0" dirty="0">
                          <a:solidFill>
                            <a:schemeClr val="tx1">
                              <a:lumMod val="65000"/>
                              <a:lumOff val="35000"/>
                            </a:schemeClr>
                          </a:solidFill>
                          <a:latin typeface="Arial" panose="020B0604020202020204" pitchFamily="34" charset="0"/>
                          <a:cs typeface="Arial" panose="020B0604020202020204" pitchFamily="34" charset="0"/>
                        </a:rPr>
                        <a:t>Average earnings</a:t>
                      </a:r>
                      <a:endParaRPr lang="en-AU" sz="1800" dirty="0">
                        <a:solidFill>
                          <a:schemeClr val="tx1">
                            <a:lumMod val="65000"/>
                            <a:lumOff val="35000"/>
                          </a:schemeClr>
                        </a:solidFill>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3148645769"/>
                  </a:ext>
                </a:extLst>
              </a:tr>
              <a:tr h="370840">
                <a:tc>
                  <a:txBody>
                    <a:bodyPr/>
                    <a:lstStyle/>
                    <a:p>
                      <a:r>
                        <a:rPr lang="en-AU" sz="1800" dirty="0">
                          <a:solidFill>
                            <a:schemeClr val="tx1">
                              <a:lumMod val="65000"/>
                              <a:lumOff val="35000"/>
                            </a:schemeClr>
                          </a:solidFill>
                          <a:latin typeface="Arial" panose="020B0604020202020204" pitchFamily="34" charset="0"/>
                          <a:cs typeface="Arial" panose="020B0604020202020204" pitchFamily="34" charset="0"/>
                        </a:rPr>
                        <a:t>HM Treasury summary of independent forecasts</a:t>
                      </a:r>
                    </a:p>
                  </a:txBody>
                  <a:tcPr/>
                </a:tc>
                <a:tc>
                  <a:txBody>
                    <a:bodyPr/>
                    <a:lstStyle/>
                    <a:p>
                      <a:r>
                        <a:rPr lang="en-AU" sz="1800" dirty="0">
                          <a:solidFill>
                            <a:schemeClr val="bg2">
                              <a:lumMod val="50000"/>
                            </a:schemeClr>
                          </a:solidFill>
                          <a:latin typeface="Arial" panose="020B0604020202020204" pitchFamily="34" charset="0"/>
                          <a:cs typeface="Arial" panose="020B0604020202020204" pitchFamily="34" charset="0"/>
                        </a:rPr>
                        <a:t>2.2%</a:t>
                      </a:r>
                    </a:p>
                  </a:txBody>
                  <a:tcPr/>
                </a:tc>
                <a:tc>
                  <a:txBody>
                    <a:bodyPr/>
                    <a:lstStyle/>
                    <a:p>
                      <a:r>
                        <a:rPr lang="en-AU" sz="1800" dirty="0">
                          <a:solidFill>
                            <a:schemeClr val="tx1">
                              <a:lumMod val="65000"/>
                              <a:lumOff val="35000"/>
                            </a:schemeClr>
                          </a:solidFill>
                          <a:latin typeface="Arial" panose="020B0604020202020204" pitchFamily="34" charset="0"/>
                          <a:cs typeface="Arial" panose="020B0604020202020204" pitchFamily="34" charset="0"/>
                        </a:rPr>
                        <a:t>Average earnings</a:t>
                      </a:r>
                    </a:p>
                  </a:txBody>
                  <a:tcPr/>
                </a:tc>
                <a:extLst>
                  <a:ext uri="{0D108BD9-81ED-4DB2-BD59-A6C34878D82A}">
                    <a16:rowId xmlns="" xmlns:a16="http://schemas.microsoft.com/office/drawing/2014/main" val="1619688515"/>
                  </a:ext>
                </a:extLst>
              </a:tr>
              <a:tr h="370840">
                <a:tc>
                  <a:txBody>
                    <a:bodyPr/>
                    <a:lstStyle/>
                    <a:p>
                      <a:r>
                        <a:rPr lang="en-AU" sz="1800" dirty="0">
                          <a:solidFill>
                            <a:schemeClr val="tx1">
                              <a:lumMod val="65000"/>
                              <a:lumOff val="35000"/>
                            </a:schemeClr>
                          </a:solidFill>
                          <a:latin typeface="Arial" panose="020B0604020202020204" pitchFamily="34" charset="0"/>
                          <a:cs typeface="Arial" panose="020B0604020202020204" pitchFamily="34" charset="0"/>
                        </a:rPr>
                        <a:t>Agenda Consulting - settlements</a:t>
                      </a:r>
                    </a:p>
                  </a:txBody>
                  <a:tcPr/>
                </a:tc>
                <a:tc>
                  <a:txBody>
                    <a:bodyPr/>
                    <a:lstStyle/>
                    <a:p>
                      <a:r>
                        <a:rPr lang="en-AU" sz="1800" dirty="0">
                          <a:solidFill>
                            <a:schemeClr val="tx1">
                              <a:lumMod val="65000"/>
                              <a:lumOff val="35000"/>
                            </a:schemeClr>
                          </a:solidFill>
                          <a:latin typeface="Arial" panose="020B0604020202020204" pitchFamily="34" charset="0"/>
                          <a:cs typeface="Arial" panose="020B0604020202020204" pitchFamily="34" charset="0"/>
                        </a:rPr>
                        <a:t>1.5%</a:t>
                      </a:r>
                    </a:p>
                    <a:p>
                      <a:r>
                        <a:rPr lang="en-AU" sz="1800" dirty="0">
                          <a:solidFill>
                            <a:schemeClr val="tx1">
                              <a:lumMod val="65000"/>
                              <a:lumOff val="35000"/>
                            </a:schemeClr>
                          </a:solidFill>
                          <a:latin typeface="Arial" panose="020B0604020202020204" pitchFamily="34" charset="0"/>
                          <a:cs typeface="Arial" panose="020B0604020202020204" pitchFamily="34" charset="0"/>
                        </a:rPr>
                        <a:t>Inter-quartile range 1% - 2%</a:t>
                      </a:r>
                    </a:p>
                  </a:txBody>
                  <a:tcPr/>
                </a:tc>
                <a:tc>
                  <a:txBody>
                    <a:bodyPr/>
                    <a:lstStyle/>
                    <a:p>
                      <a:r>
                        <a:rPr lang="en-AU" sz="1800" dirty="0">
                          <a:solidFill>
                            <a:schemeClr val="tx1">
                              <a:lumMod val="65000"/>
                              <a:lumOff val="35000"/>
                            </a:schemeClr>
                          </a:solidFill>
                          <a:latin typeface="Arial" panose="020B0604020202020204" pitchFamily="34" charset="0"/>
                          <a:cs typeface="Arial" panose="020B0604020202020204" pitchFamily="34" charset="0"/>
                        </a:rPr>
                        <a:t>Up from 1% reported in 2016</a:t>
                      </a:r>
                    </a:p>
                  </a:txBody>
                  <a:tcPr/>
                </a:tc>
                <a:extLst>
                  <a:ext uri="{0D108BD9-81ED-4DB2-BD59-A6C34878D82A}">
                    <a16:rowId xmlns="" xmlns:a16="http://schemas.microsoft.com/office/drawing/2014/main" val="1782526539"/>
                  </a:ext>
                </a:extLst>
              </a:tr>
              <a:tr h="370840">
                <a:tc>
                  <a:txBody>
                    <a:bodyPr/>
                    <a:lstStyle/>
                    <a:p>
                      <a:r>
                        <a:rPr lang="en-AU" sz="1800" dirty="0">
                          <a:solidFill>
                            <a:schemeClr val="tx1">
                              <a:lumMod val="65000"/>
                              <a:lumOff val="35000"/>
                            </a:schemeClr>
                          </a:solidFill>
                          <a:latin typeface="Arial" panose="020B0604020202020204" pitchFamily="34" charset="0"/>
                          <a:cs typeface="Arial" panose="020B0604020202020204" pitchFamily="34" charset="0"/>
                        </a:rPr>
                        <a:t>Croner Reward - settlements</a:t>
                      </a:r>
                    </a:p>
                  </a:txBody>
                  <a:tcPr/>
                </a:tc>
                <a:tc>
                  <a:txBody>
                    <a:bodyPr/>
                    <a:lstStyle/>
                    <a:p>
                      <a:r>
                        <a:rPr lang="en-AU" sz="1800" dirty="0">
                          <a:solidFill>
                            <a:schemeClr val="tx1">
                              <a:lumMod val="65000"/>
                              <a:lumOff val="35000"/>
                            </a:schemeClr>
                          </a:solidFill>
                          <a:latin typeface="Arial" panose="020B0604020202020204" pitchFamily="34" charset="0"/>
                          <a:cs typeface="Arial" panose="020B0604020202020204" pitchFamily="34" charset="0"/>
                        </a:rPr>
                        <a:t>2% increase in settlements</a:t>
                      </a:r>
                    </a:p>
                  </a:txBody>
                  <a:tcPr/>
                </a:tc>
                <a:tc>
                  <a:txBody>
                    <a:bodyPr/>
                    <a:lstStyle/>
                    <a:p>
                      <a:r>
                        <a:rPr lang="en-AU" sz="1800" dirty="0">
                          <a:solidFill>
                            <a:schemeClr val="tx1">
                              <a:lumMod val="65000"/>
                              <a:lumOff val="35000"/>
                            </a:schemeClr>
                          </a:solidFill>
                          <a:latin typeface="Arial" panose="020B0604020202020204" pitchFamily="34" charset="0"/>
                          <a:cs typeface="Arial" panose="020B0604020202020204" pitchFamily="34" charset="0"/>
                        </a:rPr>
                        <a:t>But headline figure – quote 3.5% </a:t>
                      </a:r>
                      <a:r>
                        <a:rPr lang="en-AU" sz="1800" dirty="0" err="1">
                          <a:solidFill>
                            <a:schemeClr val="tx1">
                              <a:lumMod val="65000"/>
                              <a:lumOff val="35000"/>
                            </a:schemeClr>
                          </a:solidFill>
                          <a:latin typeface="Arial" panose="020B0604020202020204" pitchFamily="34" charset="0"/>
                          <a:cs typeface="Arial" panose="020B0604020202020204" pitchFamily="34" charset="0"/>
                        </a:rPr>
                        <a:t>inc.</a:t>
                      </a:r>
                      <a:r>
                        <a:rPr lang="en-AU" sz="1800" dirty="0">
                          <a:solidFill>
                            <a:schemeClr val="tx1">
                              <a:lumMod val="65000"/>
                              <a:lumOff val="35000"/>
                            </a:schemeClr>
                          </a:solidFill>
                          <a:latin typeface="Arial" panose="020B0604020202020204" pitchFamily="34" charset="0"/>
                          <a:cs typeface="Arial" panose="020B0604020202020204" pitchFamily="34" charset="0"/>
                        </a:rPr>
                        <a:t> in median pay – explained by change in survey composition </a:t>
                      </a:r>
                    </a:p>
                  </a:txBody>
                  <a:tcPr/>
                </a:tc>
                <a:extLst>
                  <a:ext uri="{0D108BD9-81ED-4DB2-BD59-A6C34878D82A}">
                    <a16:rowId xmlns="" xmlns:a16="http://schemas.microsoft.com/office/drawing/2014/main" val="973578059"/>
                  </a:ext>
                </a:extLst>
              </a:tr>
              <a:tr h="1056396">
                <a:tc>
                  <a:txBody>
                    <a:bodyPr/>
                    <a:lstStyle/>
                    <a:p>
                      <a:r>
                        <a:rPr lang="en-AU" sz="1800" dirty="0" err="1">
                          <a:solidFill>
                            <a:schemeClr val="tx1">
                              <a:lumMod val="65000"/>
                              <a:lumOff val="35000"/>
                            </a:schemeClr>
                          </a:solidFill>
                          <a:latin typeface="Arial" panose="020B0604020202020204" pitchFamily="34" charset="0"/>
                          <a:cs typeface="Arial" panose="020B0604020202020204" pitchFamily="34" charset="0"/>
                        </a:rPr>
                        <a:t>XpertHR</a:t>
                      </a:r>
                      <a:r>
                        <a:rPr lang="en-AU" sz="1800" dirty="0">
                          <a:solidFill>
                            <a:schemeClr val="tx1">
                              <a:lumMod val="65000"/>
                              <a:lumOff val="35000"/>
                            </a:schemeClr>
                          </a:solidFill>
                          <a:latin typeface="Arial" panose="020B0604020202020204" pitchFamily="34" charset="0"/>
                          <a:cs typeface="Arial" panose="020B0604020202020204" pitchFamily="34" charset="0"/>
                        </a:rPr>
                        <a:t> database</a:t>
                      </a:r>
                    </a:p>
                  </a:txBody>
                  <a:tcPr/>
                </a:tc>
                <a:tc>
                  <a:txBody>
                    <a:bodyPr/>
                    <a:lstStyle/>
                    <a:p>
                      <a:r>
                        <a:rPr lang="en-AU" sz="1800" dirty="0">
                          <a:solidFill>
                            <a:schemeClr val="tx1">
                              <a:lumMod val="65000"/>
                              <a:lumOff val="35000"/>
                            </a:schemeClr>
                          </a:solidFill>
                          <a:latin typeface="Arial" panose="020B0604020202020204" pitchFamily="34" charset="0"/>
                          <a:cs typeface="Arial" panose="020B0604020202020204" pitchFamily="34" charset="0"/>
                        </a:rPr>
                        <a:t>Private sector: 2%</a:t>
                      </a:r>
                    </a:p>
                    <a:p>
                      <a:r>
                        <a:rPr lang="en-AU" sz="1800" dirty="0">
                          <a:solidFill>
                            <a:schemeClr val="tx1">
                              <a:lumMod val="65000"/>
                              <a:lumOff val="35000"/>
                            </a:schemeClr>
                          </a:solidFill>
                          <a:latin typeface="Arial" panose="020B0604020202020204" pitchFamily="34" charset="0"/>
                          <a:cs typeface="Arial" panose="020B0604020202020204" pitchFamily="34" charset="0"/>
                        </a:rPr>
                        <a:t>Public sector: 1%</a:t>
                      </a:r>
                    </a:p>
                    <a:p>
                      <a:endParaRPr lang="en-AU" sz="1800" dirty="0">
                        <a:solidFill>
                          <a:schemeClr val="tx1">
                            <a:lumMod val="65000"/>
                            <a:lumOff val="35000"/>
                          </a:schemeClr>
                        </a:solidFill>
                        <a:latin typeface="Arial" panose="020B0604020202020204" pitchFamily="34" charset="0"/>
                        <a:cs typeface="Arial" panose="020B0604020202020204" pitchFamily="34" charset="0"/>
                      </a:endParaRPr>
                    </a:p>
                  </a:txBody>
                  <a:tcPr/>
                </a:tc>
                <a:tc>
                  <a:txBody>
                    <a:bodyPr/>
                    <a:lstStyle/>
                    <a:p>
                      <a:pPr marL="0" marR="0" lvl="0" indent="0" algn="l" defTabSz="648127" rtl="0" eaLnBrk="1" fontAlgn="auto" latinLnBrk="0" hangingPunct="1">
                        <a:lnSpc>
                          <a:spcPct val="100000"/>
                        </a:lnSpc>
                        <a:spcBef>
                          <a:spcPts val="0"/>
                        </a:spcBef>
                        <a:spcAft>
                          <a:spcPts val="0"/>
                        </a:spcAft>
                        <a:buClrTx/>
                        <a:buSzTx/>
                        <a:buFontTx/>
                        <a:buNone/>
                        <a:tabLst/>
                        <a:defRPr/>
                      </a:pPr>
                      <a:r>
                        <a:rPr lang="en-AU" sz="1800" dirty="0">
                          <a:solidFill>
                            <a:schemeClr val="tx1">
                              <a:lumMod val="65000"/>
                              <a:lumOff val="35000"/>
                            </a:schemeClr>
                          </a:solidFill>
                          <a:latin typeface="Arial" panose="020B0604020202020204" pitchFamily="34" charset="0"/>
                          <a:cs typeface="Arial" panose="020B0604020202020204" pitchFamily="34" charset="0"/>
                        </a:rPr>
                        <a:t>Settlements for period ending October 2017: two-thirds are same or lower than last year</a:t>
                      </a:r>
                    </a:p>
                    <a:p>
                      <a:pPr marL="0" marR="0" lvl="0" indent="0" algn="l" defTabSz="648127" rtl="0" eaLnBrk="1" fontAlgn="auto" latinLnBrk="0" hangingPunct="1">
                        <a:lnSpc>
                          <a:spcPct val="100000"/>
                        </a:lnSpc>
                        <a:spcBef>
                          <a:spcPts val="0"/>
                        </a:spcBef>
                        <a:spcAft>
                          <a:spcPts val="0"/>
                        </a:spcAft>
                        <a:buClrTx/>
                        <a:buSzTx/>
                        <a:buFontTx/>
                        <a:buNone/>
                        <a:tabLst/>
                        <a:defRPr/>
                      </a:pPr>
                      <a:r>
                        <a:rPr lang="en-AU" sz="1800" dirty="0">
                          <a:solidFill>
                            <a:schemeClr val="bg2">
                              <a:lumMod val="50000"/>
                            </a:schemeClr>
                          </a:solidFill>
                          <a:latin typeface="Arial" panose="020B0604020202020204" pitchFamily="34" charset="0"/>
                          <a:cs typeface="Arial" panose="020B0604020202020204" pitchFamily="34" charset="0"/>
                        </a:rPr>
                        <a:t>Organisations with merit </a:t>
                      </a:r>
                      <a:r>
                        <a:rPr lang="en-AU" sz="1800" baseline="0" dirty="0">
                          <a:solidFill>
                            <a:schemeClr val="bg2">
                              <a:lumMod val="50000"/>
                            </a:schemeClr>
                          </a:solidFill>
                          <a:latin typeface="Arial" panose="020B0604020202020204" pitchFamily="34" charset="0"/>
                          <a:cs typeface="Arial" panose="020B0604020202020204" pitchFamily="34" charset="0"/>
                        </a:rPr>
                        <a:t>pay reported overall pot of 2.5%</a:t>
                      </a:r>
                      <a:endParaRPr lang="en-AU" sz="1800" dirty="0">
                        <a:solidFill>
                          <a:schemeClr val="bg2">
                            <a:lumMod val="50000"/>
                          </a:schemeClr>
                        </a:solidFill>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2727110637"/>
                  </a:ext>
                </a:extLst>
              </a:tr>
              <a:tr h="370840">
                <a:tc>
                  <a:txBody>
                    <a:bodyPr/>
                    <a:lstStyle/>
                    <a:p>
                      <a:r>
                        <a:rPr lang="en-AU" sz="1800" dirty="0">
                          <a:solidFill>
                            <a:schemeClr val="tx1">
                              <a:lumMod val="65000"/>
                              <a:lumOff val="35000"/>
                            </a:schemeClr>
                          </a:solidFill>
                          <a:latin typeface="Arial" panose="020B0604020202020204" pitchFamily="34" charset="0"/>
                          <a:cs typeface="Arial" panose="020B0604020202020204" pitchFamily="34" charset="0"/>
                        </a:rPr>
                        <a:t>XpertHR voluntary sector survey 2017</a:t>
                      </a:r>
                    </a:p>
                  </a:txBody>
                  <a:tcPr/>
                </a:tc>
                <a:tc>
                  <a:txBody>
                    <a:bodyPr/>
                    <a:lstStyle/>
                    <a:p>
                      <a:r>
                        <a:rPr lang="en-AU" sz="1800" dirty="0">
                          <a:solidFill>
                            <a:schemeClr val="bg2">
                              <a:lumMod val="50000"/>
                            </a:schemeClr>
                          </a:solidFill>
                          <a:latin typeface="Arial" panose="020B0604020202020204" pitchFamily="34" charset="0"/>
                          <a:cs typeface="Arial" panose="020B0604020202020204" pitchFamily="34" charset="0"/>
                        </a:rPr>
                        <a:t>Last award: 2% (matched sample)</a:t>
                      </a:r>
                    </a:p>
                  </a:txBody>
                  <a:tcPr/>
                </a:tc>
                <a:tc>
                  <a:txBody>
                    <a:bodyPr/>
                    <a:lstStyle/>
                    <a:p>
                      <a:endParaRPr lang="en-AU" sz="1800" dirty="0">
                        <a:solidFill>
                          <a:srgbClr val="FF0000"/>
                        </a:solidFill>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2844618376"/>
                  </a:ext>
                </a:extLst>
              </a:tr>
            </a:tbl>
          </a:graphicData>
        </a:graphic>
      </p:graphicFrame>
    </p:spTree>
    <p:extLst>
      <p:ext uri="{BB962C8B-B14F-4D97-AF65-F5344CB8AC3E}">
        <p14:creationId xmlns:p14="http://schemas.microsoft.com/office/powerpoint/2010/main" val="1394746935"/>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lstStyle/>
          <a:p>
            <a:r>
              <a:rPr lang="en-AU" dirty="0"/>
              <a:t>Looking ahead</a:t>
            </a:r>
          </a:p>
        </p:txBody>
      </p:sp>
      <p:sp>
        <p:nvSpPr>
          <p:cNvPr id="4" name="Text Placeholder 3"/>
          <p:cNvSpPr>
            <a:spLocks noGrp="1"/>
          </p:cNvSpPr>
          <p:nvPr>
            <p:ph type="body" sz="quarter" idx="26"/>
          </p:nvPr>
        </p:nvSpPr>
        <p:spPr>
          <a:xfrm>
            <a:off x="2553015" y="2033016"/>
            <a:ext cx="9250295" cy="3589390"/>
          </a:xfrm>
        </p:spPr>
        <p:txBody>
          <a:bodyPr/>
          <a:lstStyle/>
          <a:p>
            <a:pPr marL="0" indent="0">
              <a:buNone/>
            </a:pPr>
            <a:r>
              <a:rPr lang="en-AU" b="0" dirty="0"/>
              <a:t>Brexit – shortage of key skills</a:t>
            </a:r>
          </a:p>
          <a:p>
            <a:pPr marL="0" indent="0">
              <a:buNone/>
            </a:pPr>
            <a:r>
              <a:rPr lang="en-AU" b="0" dirty="0"/>
              <a:t> Living Wage up 3.6% to £8.75 and London up 4.6% to £10.20</a:t>
            </a:r>
          </a:p>
          <a:p>
            <a:pPr marL="0" indent="0">
              <a:buNone/>
            </a:pPr>
            <a:r>
              <a:rPr lang="en-AU" b="0" dirty="0"/>
              <a:t>Real wages: how long will wages rise slower than inflation?</a:t>
            </a:r>
          </a:p>
          <a:p>
            <a:pPr marL="0" indent="0">
              <a:buNone/>
            </a:pPr>
            <a:r>
              <a:rPr lang="en-AU" b="0" dirty="0"/>
              <a:t>Public sector cap lifted for some</a:t>
            </a:r>
          </a:p>
          <a:p>
            <a:pPr marL="0" indent="0">
              <a:buNone/>
            </a:pPr>
            <a:endParaRPr lang="en-AU" b="0" dirty="0"/>
          </a:p>
          <a:p>
            <a:pPr marL="0" indent="0">
              <a:buNone/>
            </a:pPr>
            <a:r>
              <a:rPr lang="en-AU" b="0" dirty="0"/>
              <a:t>Inflation flattening off/reducing</a:t>
            </a:r>
          </a:p>
          <a:p>
            <a:pPr marL="0" indent="0">
              <a:buNone/>
            </a:pPr>
            <a:r>
              <a:rPr lang="en-AU" b="0" dirty="0"/>
              <a:t>Low productivity</a:t>
            </a:r>
          </a:p>
          <a:p>
            <a:pPr marL="0" indent="0">
              <a:buNone/>
            </a:pPr>
            <a:r>
              <a:rPr lang="en-AU" b="0" dirty="0"/>
              <a:t>Brexit uncertainty</a:t>
            </a:r>
          </a:p>
          <a:p>
            <a:pPr marL="0" indent="0">
              <a:buNone/>
            </a:pPr>
            <a:r>
              <a:rPr lang="en-AU" i="1" dirty="0"/>
              <a:t>Social questions have emerged- fairness and exploited workers/zero hours, anti-globalisation and big business, legislative intervention</a:t>
            </a:r>
            <a:endParaRPr lang="en-AU" b="0" i="1" dirty="0"/>
          </a:p>
          <a:p>
            <a:pPr marL="0" indent="0">
              <a:buNone/>
            </a:pPr>
            <a:endParaRPr lang="en-AU" dirty="0"/>
          </a:p>
        </p:txBody>
      </p:sp>
      <p:sp>
        <p:nvSpPr>
          <p:cNvPr id="5" name="Arrow: Up 4"/>
          <p:cNvSpPr/>
          <p:nvPr/>
        </p:nvSpPr>
        <p:spPr>
          <a:xfrm>
            <a:off x="1820412" y="2033016"/>
            <a:ext cx="520117" cy="1700085"/>
          </a:xfrm>
          <a:prstGeom prst="upArrow">
            <a:avLst/>
          </a:prstGeom>
          <a:gradFill>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6" name="Arrow: Down 5"/>
          <p:cNvSpPr/>
          <p:nvPr/>
        </p:nvSpPr>
        <p:spPr>
          <a:xfrm>
            <a:off x="1820412" y="4420998"/>
            <a:ext cx="520117" cy="1201408"/>
          </a:xfrm>
          <a:prstGeom prst="downArrow">
            <a:avLst/>
          </a:prstGeom>
          <a:gradFill flip="none" rotWithShape="1">
            <a:gsLst>
              <a:gs pos="0">
                <a:schemeClr val="accent5">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613813528"/>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lstStyle/>
          <a:p>
            <a:r>
              <a:rPr lang="en-AU" dirty="0"/>
              <a:t>Pay forecasts for 2018</a:t>
            </a:r>
          </a:p>
        </p:txBody>
      </p:sp>
      <p:graphicFrame>
        <p:nvGraphicFramePr>
          <p:cNvPr id="4" name="Table 3"/>
          <p:cNvGraphicFramePr>
            <a:graphicFrameLocks noGrp="1"/>
          </p:cNvGraphicFramePr>
          <p:nvPr>
            <p:extLst>
              <p:ext uri="{D42A27DB-BD31-4B8C-83A1-F6EECF244321}">
                <p14:modId xmlns:p14="http://schemas.microsoft.com/office/powerpoint/2010/main" val="3677168674"/>
              </p:ext>
            </p:extLst>
          </p:nvPr>
        </p:nvGraphicFramePr>
        <p:xfrm>
          <a:off x="1019777" y="2062336"/>
          <a:ext cx="11442662" cy="3367298"/>
        </p:xfrm>
        <a:graphic>
          <a:graphicData uri="http://schemas.openxmlformats.org/drawingml/2006/table">
            <a:tbl>
              <a:tblPr firstRow="1" bandRow="1">
                <a:tableStyleId>{93296810-A885-4BE3-A3E7-6D5BEEA58F35}</a:tableStyleId>
              </a:tblPr>
              <a:tblGrid>
                <a:gridCol w="4334648">
                  <a:extLst>
                    <a:ext uri="{9D8B030D-6E8A-4147-A177-3AD203B41FA5}">
                      <a16:colId xmlns="" xmlns:a16="http://schemas.microsoft.com/office/drawing/2014/main" val="1564890266"/>
                    </a:ext>
                  </a:extLst>
                </a:gridCol>
                <a:gridCol w="2687646">
                  <a:extLst>
                    <a:ext uri="{9D8B030D-6E8A-4147-A177-3AD203B41FA5}">
                      <a16:colId xmlns="" xmlns:a16="http://schemas.microsoft.com/office/drawing/2014/main" val="2922909226"/>
                    </a:ext>
                  </a:extLst>
                </a:gridCol>
                <a:gridCol w="4420368">
                  <a:extLst>
                    <a:ext uri="{9D8B030D-6E8A-4147-A177-3AD203B41FA5}">
                      <a16:colId xmlns="" xmlns:a16="http://schemas.microsoft.com/office/drawing/2014/main" val="3771619274"/>
                    </a:ext>
                  </a:extLst>
                </a:gridCol>
              </a:tblGrid>
              <a:tr h="370840">
                <a:tc>
                  <a:txBody>
                    <a:bodyPr/>
                    <a:lstStyle/>
                    <a:p>
                      <a:r>
                        <a:rPr lang="en-AU" sz="2000" dirty="0">
                          <a:latin typeface="Arial" panose="020B0604020202020204" pitchFamily="34" charset="0"/>
                          <a:cs typeface="Arial" panose="020B0604020202020204" pitchFamily="34" charset="0"/>
                        </a:rPr>
                        <a:t>Source</a:t>
                      </a:r>
                    </a:p>
                  </a:txBody>
                  <a:tcPr/>
                </a:tc>
                <a:tc>
                  <a:txBody>
                    <a:bodyPr/>
                    <a:lstStyle/>
                    <a:p>
                      <a:r>
                        <a:rPr lang="en-AU" sz="2000" dirty="0">
                          <a:latin typeface="Arial" panose="020B0604020202020204" pitchFamily="34" charset="0"/>
                          <a:cs typeface="Arial" panose="020B0604020202020204" pitchFamily="34" charset="0"/>
                        </a:rPr>
                        <a:t>% increase</a:t>
                      </a:r>
                    </a:p>
                  </a:txBody>
                  <a:tcPr/>
                </a:tc>
                <a:tc>
                  <a:txBody>
                    <a:bodyPr/>
                    <a:lstStyle/>
                    <a:p>
                      <a:r>
                        <a:rPr lang="en-AU" sz="2000" dirty="0">
                          <a:latin typeface="Arial" panose="020B0604020202020204" pitchFamily="34" charset="0"/>
                          <a:cs typeface="Arial" panose="020B0604020202020204" pitchFamily="34" charset="0"/>
                        </a:rPr>
                        <a:t>Notes</a:t>
                      </a:r>
                    </a:p>
                  </a:txBody>
                  <a:tcPr/>
                </a:tc>
                <a:extLst>
                  <a:ext uri="{0D108BD9-81ED-4DB2-BD59-A6C34878D82A}">
                    <a16:rowId xmlns="" xmlns:a16="http://schemas.microsoft.com/office/drawing/2014/main" val="64184227"/>
                  </a:ext>
                </a:extLst>
              </a:tr>
              <a:tr h="499708">
                <a:tc>
                  <a:txBody>
                    <a:bodyPr/>
                    <a:lstStyle/>
                    <a:p>
                      <a:r>
                        <a:rPr lang="en-AU" sz="2000" dirty="0">
                          <a:solidFill>
                            <a:schemeClr val="tx1">
                              <a:lumMod val="65000"/>
                              <a:lumOff val="35000"/>
                            </a:schemeClr>
                          </a:solidFill>
                          <a:latin typeface="Arial" panose="020B0604020202020204" pitchFamily="34" charset="0"/>
                          <a:cs typeface="Arial" panose="020B0604020202020204" pitchFamily="34" charset="0"/>
                        </a:rPr>
                        <a:t>HM Treasury summary of independent forecasts</a:t>
                      </a:r>
                    </a:p>
                  </a:txBody>
                  <a:tcPr/>
                </a:tc>
                <a:tc>
                  <a:txBody>
                    <a:bodyPr/>
                    <a:lstStyle/>
                    <a:p>
                      <a:r>
                        <a:rPr lang="en-AU" sz="2000" dirty="0">
                          <a:solidFill>
                            <a:schemeClr val="tx1">
                              <a:lumMod val="65000"/>
                              <a:lumOff val="35000"/>
                            </a:schemeClr>
                          </a:solidFill>
                          <a:latin typeface="Arial" panose="020B0604020202020204" pitchFamily="34" charset="0"/>
                          <a:cs typeface="Arial" panose="020B0604020202020204" pitchFamily="34" charset="0"/>
                        </a:rPr>
                        <a:t>2.5%</a:t>
                      </a:r>
                    </a:p>
                  </a:txBody>
                  <a:tcPr/>
                </a:tc>
                <a:tc>
                  <a:txBody>
                    <a:bodyPr/>
                    <a:lstStyle/>
                    <a:p>
                      <a:r>
                        <a:rPr lang="en-AU" sz="2000" dirty="0">
                          <a:solidFill>
                            <a:schemeClr val="tx1">
                              <a:lumMod val="65000"/>
                              <a:lumOff val="35000"/>
                            </a:schemeClr>
                          </a:solidFill>
                          <a:latin typeface="Arial" panose="020B0604020202020204" pitchFamily="34" charset="0"/>
                          <a:cs typeface="Arial" panose="020B0604020202020204" pitchFamily="34" charset="0"/>
                        </a:rPr>
                        <a:t>Average earnings year end 2018</a:t>
                      </a:r>
                    </a:p>
                  </a:txBody>
                  <a:tcPr/>
                </a:tc>
                <a:extLst>
                  <a:ext uri="{0D108BD9-81ED-4DB2-BD59-A6C34878D82A}">
                    <a16:rowId xmlns="" xmlns:a16="http://schemas.microsoft.com/office/drawing/2014/main" val="1619688515"/>
                  </a:ext>
                </a:extLst>
              </a:tr>
              <a:tr h="370840">
                <a:tc>
                  <a:txBody>
                    <a:bodyPr/>
                    <a:lstStyle/>
                    <a:p>
                      <a:r>
                        <a:rPr lang="en-AU" sz="2000" dirty="0">
                          <a:solidFill>
                            <a:schemeClr val="tx1">
                              <a:lumMod val="65000"/>
                              <a:lumOff val="35000"/>
                            </a:schemeClr>
                          </a:solidFill>
                          <a:latin typeface="Arial" panose="020B0604020202020204" pitchFamily="34" charset="0"/>
                          <a:cs typeface="Arial" panose="020B0604020202020204" pitchFamily="34" charset="0"/>
                        </a:rPr>
                        <a:t>Agenda Consulting – Pay award</a:t>
                      </a:r>
                      <a:r>
                        <a:rPr lang="en-AU" sz="2000" baseline="0" dirty="0">
                          <a:solidFill>
                            <a:schemeClr val="tx1">
                              <a:lumMod val="65000"/>
                              <a:lumOff val="35000"/>
                            </a:schemeClr>
                          </a:solidFill>
                          <a:latin typeface="Arial" panose="020B0604020202020204" pitchFamily="34" charset="0"/>
                          <a:cs typeface="Arial" panose="020B0604020202020204" pitchFamily="34" charset="0"/>
                        </a:rPr>
                        <a:t> survey October 2017</a:t>
                      </a:r>
                      <a:endParaRPr lang="en-AU" sz="2000" dirty="0">
                        <a:solidFill>
                          <a:schemeClr val="tx1">
                            <a:lumMod val="65000"/>
                            <a:lumOff val="35000"/>
                          </a:schemeClr>
                        </a:solidFill>
                        <a:latin typeface="Arial" panose="020B0604020202020204" pitchFamily="34" charset="0"/>
                        <a:cs typeface="Arial" panose="020B0604020202020204" pitchFamily="34" charset="0"/>
                      </a:endParaRPr>
                    </a:p>
                  </a:txBody>
                  <a:tcPr/>
                </a:tc>
                <a:tc>
                  <a:txBody>
                    <a:bodyPr/>
                    <a:lstStyle/>
                    <a:p>
                      <a:r>
                        <a:rPr lang="en-AU" sz="2000" dirty="0">
                          <a:solidFill>
                            <a:schemeClr val="tx1">
                              <a:lumMod val="65000"/>
                              <a:lumOff val="35000"/>
                            </a:schemeClr>
                          </a:solidFill>
                          <a:latin typeface="Arial" panose="020B0604020202020204" pitchFamily="34" charset="0"/>
                          <a:cs typeface="Arial" panose="020B0604020202020204" pitchFamily="34" charset="0"/>
                        </a:rPr>
                        <a:t>Median: 2%</a:t>
                      </a:r>
                    </a:p>
                  </a:txBody>
                  <a:tcPr/>
                </a:tc>
                <a:tc>
                  <a:txBody>
                    <a:bodyPr/>
                    <a:lstStyle/>
                    <a:p>
                      <a:r>
                        <a:rPr lang="en-AU" sz="2000" dirty="0">
                          <a:solidFill>
                            <a:schemeClr val="tx1">
                              <a:lumMod val="65000"/>
                              <a:lumOff val="35000"/>
                            </a:schemeClr>
                          </a:solidFill>
                          <a:latin typeface="Arial" panose="020B0604020202020204" pitchFamily="34" charset="0"/>
                          <a:cs typeface="Arial" panose="020B0604020202020204" pitchFamily="34" charset="0"/>
                        </a:rPr>
                        <a:t>32%</a:t>
                      </a:r>
                      <a:r>
                        <a:rPr lang="en-AU" sz="2000" baseline="0" dirty="0">
                          <a:solidFill>
                            <a:schemeClr val="tx1">
                              <a:lumMod val="65000"/>
                              <a:lumOff val="35000"/>
                            </a:schemeClr>
                          </a:solidFill>
                          <a:latin typeface="Arial" panose="020B0604020202020204" pitchFamily="34" charset="0"/>
                          <a:cs typeface="Arial" panose="020B0604020202020204" pitchFamily="34" charset="0"/>
                        </a:rPr>
                        <a:t> of organisations don’t yet </a:t>
                      </a:r>
                      <a:r>
                        <a:rPr lang="en-AU" sz="2000" baseline="0" dirty="0" smtClean="0">
                          <a:solidFill>
                            <a:schemeClr val="tx1">
                              <a:lumMod val="65000"/>
                              <a:lumOff val="35000"/>
                            </a:schemeClr>
                          </a:solidFill>
                          <a:latin typeface="Arial" panose="020B0604020202020204" pitchFamily="34" charset="0"/>
                          <a:cs typeface="Arial" panose="020B0604020202020204" pitchFamily="34" charset="0"/>
                        </a:rPr>
                        <a:t>know</a:t>
                      </a:r>
                      <a:endParaRPr lang="en-AU" sz="2000" baseline="0" dirty="0">
                        <a:solidFill>
                          <a:schemeClr val="tx1">
                            <a:lumMod val="65000"/>
                            <a:lumOff val="35000"/>
                          </a:schemeClr>
                        </a:solidFill>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782526539"/>
                  </a:ext>
                </a:extLst>
              </a:tr>
              <a:tr h="370840">
                <a:tc>
                  <a:txBody>
                    <a:bodyPr/>
                    <a:lstStyle/>
                    <a:p>
                      <a:r>
                        <a:rPr lang="en-AU" sz="2000" dirty="0">
                          <a:solidFill>
                            <a:schemeClr val="tx1">
                              <a:lumMod val="65000"/>
                              <a:lumOff val="35000"/>
                            </a:schemeClr>
                          </a:solidFill>
                          <a:latin typeface="Arial" panose="020B0604020202020204" pitchFamily="34" charset="0"/>
                          <a:cs typeface="Arial" panose="020B0604020202020204" pitchFamily="34" charset="0"/>
                        </a:rPr>
                        <a:t>Croner Reward - settlements</a:t>
                      </a:r>
                    </a:p>
                  </a:txBody>
                  <a:tcPr/>
                </a:tc>
                <a:tc>
                  <a:txBody>
                    <a:bodyPr/>
                    <a:lstStyle/>
                    <a:p>
                      <a:r>
                        <a:rPr lang="en-AU" sz="2000" dirty="0">
                          <a:solidFill>
                            <a:schemeClr val="tx1">
                              <a:lumMod val="65000"/>
                              <a:lumOff val="35000"/>
                            </a:schemeClr>
                          </a:solidFill>
                          <a:latin typeface="Arial" panose="020B0604020202020204" pitchFamily="34" charset="0"/>
                          <a:cs typeface="Arial" panose="020B0604020202020204" pitchFamily="34" charset="0"/>
                        </a:rPr>
                        <a:t>Median</a:t>
                      </a:r>
                      <a:r>
                        <a:rPr lang="en-AU" sz="2000" baseline="0" dirty="0">
                          <a:solidFill>
                            <a:schemeClr val="tx1">
                              <a:lumMod val="65000"/>
                              <a:lumOff val="35000"/>
                            </a:schemeClr>
                          </a:solidFill>
                          <a:latin typeface="Arial" panose="020B0604020202020204" pitchFamily="34" charset="0"/>
                          <a:cs typeface="Arial" panose="020B0604020202020204" pitchFamily="34" charset="0"/>
                        </a:rPr>
                        <a:t> </a:t>
                      </a:r>
                      <a:r>
                        <a:rPr lang="en-AU" sz="2000" dirty="0">
                          <a:solidFill>
                            <a:schemeClr val="tx1">
                              <a:lumMod val="65000"/>
                              <a:lumOff val="35000"/>
                            </a:schemeClr>
                          </a:solidFill>
                          <a:latin typeface="Arial" panose="020B0604020202020204" pitchFamily="34" charset="0"/>
                          <a:cs typeface="Arial" panose="020B0604020202020204" pitchFamily="34" charset="0"/>
                        </a:rPr>
                        <a:t>2%</a:t>
                      </a:r>
                    </a:p>
                  </a:txBody>
                  <a:tcPr/>
                </a:tc>
                <a:tc>
                  <a:txBody>
                    <a:bodyPr/>
                    <a:lstStyle/>
                    <a:p>
                      <a:r>
                        <a:rPr lang="en-AU" sz="2000" dirty="0">
                          <a:solidFill>
                            <a:schemeClr val="tx1">
                              <a:lumMod val="65000"/>
                              <a:lumOff val="35000"/>
                            </a:schemeClr>
                          </a:solidFill>
                          <a:latin typeface="Arial" panose="020B0604020202020204" pitchFamily="34" charset="0"/>
                          <a:cs typeface="Arial" panose="020B0604020202020204" pitchFamily="34" charset="0"/>
                        </a:rPr>
                        <a:t>Predictions</a:t>
                      </a:r>
                      <a:r>
                        <a:rPr lang="en-AU" sz="2000" baseline="0" dirty="0">
                          <a:solidFill>
                            <a:schemeClr val="tx1">
                              <a:lumMod val="65000"/>
                              <a:lumOff val="35000"/>
                            </a:schemeClr>
                          </a:solidFill>
                          <a:latin typeface="Arial" panose="020B0604020202020204" pitchFamily="34" charset="0"/>
                          <a:cs typeface="Arial" panose="020B0604020202020204" pitchFamily="34" charset="0"/>
                        </a:rPr>
                        <a:t> a</a:t>
                      </a:r>
                      <a:r>
                        <a:rPr lang="en-AU" sz="2000" dirty="0">
                          <a:solidFill>
                            <a:schemeClr val="tx1">
                              <a:lumMod val="65000"/>
                              <a:lumOff val="35000"/>
                            </a:schemeClr>
                          </a:solidFill>
                          <a:latin typeface="Arial" panose="020B0604020202020204" pitchFamily="34" charset="0"/>
                          <a:cs typeface="Arial" panose="020B0604020202020204" pitchFamily="34" charset="0"/>
                        </a:rPr>
                        <a:t>s at mid-2017</a:t>
                      </a:r>
                    </a:p>
                  </a:txBody>
                  <a:tcPr/>
                </a:tc>
                <a:extLst>
                  <a:ext uri="{0D108BD9-81ED-4DB2-BD59-A6C34878D82A}">
                    <a16:rowId xmlns="" xmlns:a16="http://schemas.microsoft.com/office/drawing/2014/main" val="973578059"/>
                  </a:ext>
                </a:extLst>
              </a:tr>
              <a:tr h="471698">
                <a:tc>
                  <a:txBody>
                    <a:bodyPr/>
                    <a:lstStyle/>
                    <a:p>
                      <a:r>
                        <a:rPr lang="en-AU" sz="2000" dirty="0" err="1">
                          <a:solidFill>
                            <a:schemeClr val="tx1">
                              <a:lumMod val="65000"/>
                              <a:lumOff val="35000"/>
                            </a:schemeClr>
                          </a:solidFill>
                          <a:latin typeface="Arial" panose="020B0604020202020204" pitchFamily="34" charset="0"/>
                          <a:cs typeface="Arial" panose="020B0604020202020204" pitchFamily="34" charset="0"/>
                        </a:rPr>
                        <a:t>XpertHR</a:t>
                      </a:r>
                      <a:r>
                        <a:rPr lang="en-AU" sz="2000" dirty="0">
                          <a:solidFill>
                            <a:schemeClr val="tx1">
                              <a:lumMod val="65000"/>
                              <a:lumOff val="35000"/>
                            </a:schemeClr>
                          </a:solidFill>
                          <a:latin typeface="Arial" panose="020B0604020202020204" pitchFamily="34" charset="0"/>
                          <a:cs typeface="Arial" panose="020B0604020202020204" pitchFamily="34" charset="0"/>
                        </a:rPr>
                        <a:t> database</a:t>
                      </a:r>
                    </a:p>
                  </a:txBody>
                  <a:tcPr/>
                </a:tc>
                <a:tc>
                  <a:txBody>
                    <a:bodyPr/>
                    <a:lstStyle/>
                    <a:p>
                      <a:r>
                        <a:rPr lang="en-AU" sz="2000" dirty="0">
                          <a:solidFill>
                            <a:schemeClr val="tx1">
                              <a:lumMod val="65000"/>
                              <a:lumOff val="35000"/>
                            </a:schemeClr>
                          </a:solidFill>
                          <a:latin typeface="Arial" panose="020B0604020202020204" pitchFamily="34" charset="0"/>
                          <a:cs typeface="Arial" panose="020B0604020202020204" pitchFamily="34" charset="0"/>
                        </a:rPr>
                        <a:t>Private sector: 2%</a:t>
                      </a:r>
                    </a:p>
                  </a:txBody>
                  <a:tcPr/>
                </a:tc>
                <a:tc>
                  <a:txBody>
                    <a:bodyPr/>
                    <a:lstStyle/>
                    <a:p>
                      <a:r>
                        <a:rPr lang="en-AU" sz="2000" dirty="0">
                          <a:solidFill>
                            <a:schemeClr val="tx1">
                              <a:lumMod val="65000"/>
                              <a:lumOff val="35000"/>
                            </a:schemeClr>
                          </a:solidFill>
                          <a:latin typeface="Arial" panose="020B0604020202020204" pitchFamily="34" charset="0"/>
                          <a:cs typeface="Arial" panose="020B0604020202020204" pitchFamily="34" charset="0"/>
                        </a:rPr>
                        <a:t>October</a:t>
                      </a:r>
                      <a:r>
                        <a:rPr lang="en-AU" sz="2000" baseline="0" dirty="0">
                          <a:solidFill>
                            <a:schemeClr val="tx1">
                              <a:lumMod val="65000"/>
                              <a:lumOff val="35000"/>
                            </a:schemeClr>
                          </a:solidFill>
                          <a:latin typeface="Arial" panose="020B0604020202020204" pitchFamily="34" charset="0"/>
                          <a:cs typeface="Arial" panose="020B0604020202020204" pitchFamily="34" charset="0"/>
                        </a:rPr>
                        <a:t> soundings</a:t>
                      </a:r>
                      <a:endParaRPr lang="en-AU" sz="2000" dirty="0">
                        <a:solidFill>
                          <a:schemeClr val="tx1">
                            <a:lumMod val="65000"/>
                            <a:lumOff val="35000"/>
                          </a:schemeClr>
                        </a:solidFill>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2727110637"/>
                  </a:ext>
                </a:extLst>
              </a:tr>
              <a:tr h="370840">
                <a:tc>
                  <a:txBody>
                    <a:bodyPr/>
                    <a:lstStyle/>
                    <a:p>
                      <a:r>
                        <a:rPr lang="en-AU" sz="2000" dirty="0">
                          <a:solidFill>
                            <a:schemeClr val="tx1">
                              <a:lumMod val="65000"/>
                              <a:lumOff val="35000"/>
                            </a:schemeClr>
                          </a:solidFill>
                          <a:latin typeface="Arial" panose="020B0604020202020204" pitchFamily="34" charset="0"/>
                          <a:cs typeface="Arial" panose="020B0604020202020204" pitchFamily="34" charset="0"/>
                        </a:rPr>
                        <a:t>XpertHR voluntary sector survey 2017</a:t>
                      </a:r>
                    </a:p>
                  </a:txBody>
                  <a:tcPr/>
                </a:tc>
                <a:tc>
                  <a:txBody>
                    <a:bodyPr/>
                    <a:lstStyle/>
                    <a:p>
                      <a:r>
                        <a:rPr lang="en-AU" sz="2000" dirty="0">
                          <a:solidFill>
                            <a:schemeClr val="tx1">
                              <a:lumMod val="65000"/>
                              <a:lumOff val="35000"/>
                            </a:schemeClr>
                          </a:solidFill>
                          <a:latin typeface="Arial" panose="020B0604020202020204" pitchFamily="34" charset="0"/>
                          <a:cs typeface="Arial" panose="020B0604020202020204" pitchFamily="34" charset="0"/>
                        </a:rPr>
                        <a:t>1.7%</a:t>
                      </a:r>
                    </a:p>
                    <a:p>
                      <a:r>
                        <a:rPr lang="en-AU" sz="2000" dirty="0">
                          <a:solidFill>
                            <a:schemeClr val="tx1">
                              <a:lumMod val="65000"/>
                              <a:lumOff val="35000"/>
                            </a:schemeClr>
                          </a:solidFill>
                          <a:latin typeface="Arial" panose="020B0604020202020204" pitchFamily="34" charset="0"/>
                          <a:cs typeface="Arial" panose="020B0604020202020204" pitchFamily="34" charset="0"/>
                        </a:rPr>
                        <a:t>1.8%</a:t>
                      </a:r>
                    </a:p>
                  </a:txBody>
                  <a:tcPr/>
                </a:tc>
                <a:tc>
                  <a:txBody>
                    <a:bodyPr/>
                    <a:lstStyle/>
                    <a:p>
                      <a:r>
                        <a:rPr lang="en-AU" sz="2000" dirty="0">
                          <a:solidFill>
                            <a:schemeClr val="tx1">
                              <a:lumMod val="65000"/>
                              <a:lumOff val="35000"/>
                            </a:schemeClr>
                          </a:solidFill>
                          <a:latin typeface="Arial" panose="020B0604020202020204" pitchFamily="34" charset="0"/>
                          <a:cs typeface="Arial" panose="020B0604020202020204" pitchFamily="34" charset="0"/>
                        </a:rPr>
                        <a:t>Increase in basic salaries</a:t>
                      </a:r>
                    </a:p>
                    <a:p>
                      <a:r>
                        <a:rPr lang="en-AU" sz="2000" dirty="0">
                          <a:solidFill>
                            <a:schemeClr val="tx1">
                              <a:lumMod val="65000"/>
                              <a:lumOff val="35000"/>
                            </a:schemeClr>
                          </a:solidFill>
                          <a:latin typeface="Arial" panose="020B0604020202020204" pitchFamily="34" charset="0"/>
                          <a:cs typeface="Arial" panose="020B0604020202020204" pitchFamily="34" charset="0"/>
                        </a:rPr>
                        <a:t>Increase in pay bill</a:t>
                      </a:r>
                    </a:p>
                  </a:txBody>
                  <a:tcPr/>
                </a:tc>
                <a:extLst>
                  <a:ext uri="{0D108BD9-81ED-4DB2-BD59-A6C34878D82A}">
                    <a16:rowId xmlns="" xmlns:a16="http://schemas.microsoft.com/office/drawing/2014/main" val="2844618376"/>
                  </a:ext>
                </a:extLst>
              </a:tr>
            </a:tbl>
          </a:graphicData>
        </a:graphic>
      </p:graphicFrame>
    </p:spTree>
    <p:extLst>
      <p:ext uri="{BB962C8B-B14F-4D97-AF65-F5344CB8AC3E}">
        <p14:creationId xmlns:p14="http://schemas.microsoft.com/office/powerpoint/2010/main" val="742543101"/>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3D12D14E-0E1D-4515-AD46-64FBCD90610A}"/>
              </a:ext>
            </a:extLst>
          </p:cNvPr>
          <p:cNvSpPr>
            <a:spLocks noGrp="1"/>
          </p:cNvSpPr>
          <p:nvPr>
            <p:ph type="body" sz="quarter" idx="26"/>
          </p:nvPr>
        </p:nvSpPr>
        <p:spPr>
          <a:xfrm>
            <a:off x="964505" y="2033016"/>
            <a:ext cx="11586574" cy="3589390"/>
          </a:xfrm>
        </p:spPr>
        <p:txBody>
          <a:bodyPr/>
          <a:lstStyle/>
          <a:p>
            <a:r>
              <a:rPr lang="en-GB" sz="2400" b="0" dirty="0"/>
              <a:t>Incremental costs not reported – will add to overall cost</a:t>
            </a:r>
          </a:p>
          <a:p>
            <a:endParaRPr lang="en-GB" sz="2400" b="0" dirty="0"/>
          </a:p>
          <a:p>
            <a:r>
              <a:rPr lang="en-GB" sz="2400" b="0" dirty="0"/>
              <a:t>Performance link to pay:</a:t>
            </a:r>
          </a:p>
          <a:p>
            <a:pPr lvl="1">
              <a:buClr>
                <a:srgbClr val="1C95B1"/>
              </a:buClr>
              <a:buFont typeface="Arial" panose="020B0604020202020204" pitchFamily="34" charset="0"/>
              <a:buChar char="•"/>
            </a:pPr>
            <a:r>
              <a:rPr lang="en-GB" sz="2400" b="0" dirty="0">
                <a:solidFill>
                  <a:schemeClr val="bg2">
                    <a:lumMod val="50000"/>
                  </a:schemeClr>
                </a:solidFill>
              </a:rPr>
              <a:t>Agenda : 26% of organisations have a performance link to pay</a:t>
            </a:r>
          </a:p>
          <a:p>
            <a:pPr lvl="1">
              <a:buClr>
                <a:srgbClr val="1C95B1"/>
              </a:buClr>
              <a:buFont typeface="Arial" panose="020B0604020202020204" pitchFamily="34" charset="0"/>
              <a:buChar char="•"/>
            </a:pPr>
            <a:r>
              <a:rPr lang="en-GB" sz="2400" b="0" dirty="0">
                <a:solidFill>
                  <a:schemeClr val="bg2">
                    <a:lumMod val="50000"/>
                  </a:schemeClr>
                </a:solidFill>
              </a:rPr>
              <a:t>XpertHR : 26% performance pay link</a:t>
            </a:r>
          </a:p>
          <a:p>
            <a:pPr lvl="1">
              <a:buClr>
                <a:srgbClr val="1C95B1"/>
              </a:buClr>
              <a:buFont typeface="Arial" panose="020B0604020202020204" pitchFamily="34" charset="0"/>
              <a:buChar char="•"/>
            </a:pPr>
            <a:r>
              <a:rPr lang="en-GB" sz="2400" b="0" dirty="0">
                <a:solidFill>
                  <a:schemeClr val="bg2">
                    <a:lumMod val="50000"/>
                  </a:schemeClr>
                </a:solidFill>
              </a:rPr>
              <a:t>Croner Reward: 17.4% reported performance related pay - average award 2.7%</a:t>
            </a:r>
          </a:p>
        </p:txBody>
      </p:sp>
      <p:sp>
        <p:nvSpPr>
          <p:cNvPr id="3" name="Text Placeholder 2">
            <a:extLst>
              <a:ext uri="{FF2B5EF4-FFF2-40B4-BE49-F238E27FC236}">
                <a16:creationId xmlns="" xmlns:a16="http://schemas.microsoft.com/office/drawing/2014/main" id="{91745D61-387D-4FBB-A47D-B2F984DC0B4B}"/>
              </a:ext>
            </a:extLst>
          </p:cNvPr>
          <p:cNvSpPr>
            <a:spLocks noGrp="1"/>
          </p:cNvSpPr>
          <p:nvPr>
            <p:ph type="body" sz="quarter" idx="13"/>
          </p:nvPr>
        </p:nvSpPr>
        <p:spPr/>
        <p:txBody>
          <a:bodyPr/>
          <a:lstStyle/>
          <a:p>
            <a:r>
              <a:rPr lang="en-GB"/>
              <a:t>Other pay </a:t>
            </a:r>
            <a:r>
              <a:rPr lang="en-GB" dirty="0"/>
              <a:t>facts</a:t>
            </a:r>
          </a:p>
        </p:txBody>
      </p:sp>
    </p:spTree>
    <p:extLst>
      <p:ext uri="{BB962C8B-B14F-4D97-AF65-F5344CB8AC3E}">
        <p14:creationId xmlns:p14="http://schemas.microsoft.com/office/powerpoint/2010/main" val="4006642478"/>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a:xfrm>
            <a:off x="2326512" y="1630343"/>
            <a:ext cx="8210060" cy="4493619"/>
          </a:xfrm>
        </p:spPr>
        <p:txBody>
          <a:bodyPr/>
          <a:lstStyle/>
          <a:p>
            <a:r>
              <a:rPr lang="en-AU" b="0" dirty="0"/>
              <a:t>Office of National Statistics: </a:t>
            </a:r>
          </a:p>
          <a:p>
            <a:pPr lvl="1">
              <a:buClr>
                <a:srgbClr val="1C95B1"/>
              </a:buClr>
              <a:buFont typeface="Arial" panose="020B0604020202020204" pitchFamily="34" charset="0"/>
              <a:buChar char="•"/>
            </a:pPr>
            <a:r>
              <a:rPr lang="en-AU" sz="2000" dirty="0">
                <a:solidFill>
                  <a:schemeClr val="tx1">
                    <a:lumMod val="65000"/>
                    <a:lumOff val="35000"/>
                  </a:schemeClr>
                </a:solidFill>
              </a:rPr>
              <a:t>Inflation bulletin </a:t>
            </a:r>
          </a:p>
          <a:p>
            <a:pPr lvl="1">
              <a:buClr>
                <a:srgbClr val="1C95B1"/>
              </a:buClr>
              <a:buFont typeface="Arial" panose="020B0604020202020204" pitchFamily="34" charset="0"/>
              <a:buChar char="•"/>
            </a:pPr>
            <a:r>
              <a:rPr lang="en-AU" sz="2000" dirty="0">
                <a:solidFill>
                  <a:schemeClr val="tx1">
                    <a:lumMod val="65000"/>
                    <a:lumOff val="35000"/>
                  </a:schemeClr>
                </a:solidFill>
              </a:rPr>
              <a:t>Labour bulletin</a:t>
            </a:r>
          </a:p>
          <a:p>
            <a:pPr lvl="1"/>
            <a:endParaRPr lang="en-AU" sz="2000" dirty="0"/>
          </a:p>
          <a:p>
            <a:r>
              <a:rPr lang="en-AU" b="0" dirty="0"/>
              <a:t>HM Treasury Independent Forecasts</a:t>
            </a:r>
          </a:p>
          <a:p>
            <a:r>
              <a:rPr lang="en-AU" b="0" dirty="0"/>
              <a:t>Bank of England Inflation Forecasts: quarterly</a:t>
            </a:r>
          </a:p>
          <a:p>
            <a:r>
              <a:rPr lang="en-AU" b="0" dirty="0"/>
              <a:t>CIPD Labour outlook: quarterly</a:t>
            </a:r>
          </a:p>
          <a:p>
            <a:r>
              <a:rPr lang="en-AU" b="0" dirty="0"/>
              <a:t>Agenda Consulting annual pay award survey</a:t>
            </a:r>
          </a:p>
          <a:p>
            <a:r>
              <a:rPr lang="en-AU" b="0" dirty="0" err="1"/>
              <a:t>XpertHR</a:t>
            </a:r>
            <a:r>
              <a:rPr lang="en-AU" b="0" dirty="0"/>
              <a:t> &amp; Croner annual Reward surveys</a:t>
            </a:r>
          </a:p>
          <a:p>
            <a:r>
              <a:rPr lang="en-AU" b="0" dirty="0" err="1"/>
              <a:t>XpertHR</a:t>
            </a:r>
            <a:r>
              <a:rPr lang="en-AU" b="0" dirty="0"/>
              <a:t> pay database</a:t>
            </a:r>
          </a:p>
          <a:p>
            <a:endParaRPr lang="en-AU" b="0" dirty="0"/>
          </a:p>
        </p:txBody>
      </p:sp>
      <p:sp>
        <p:nvSpPr>
          <p:cNvPr id="3" name="Text Placeholder 2"/>
          <p:cNvSpPr>
            <a:spLocks noGrp="1"/>
          </p:cNvSpPr>
          <p:nvPr>
            <p:ph type="body" sz="quarter" idx="13"/>
          </p:nvPr>
        </p:nvSpPr>
        <p:spPr/>
        <p:txBody>
          <a:bodyPr/>
          <a:lstStyle/>
          <a:p>
            <a:r>
              <a:rPr lang="en-AU" dirty="0"/>
              <a:t>Data sources</a:t>
            </a:r>
          </a:p>
        </p:txBody>
      </p:sp>
    </p:spTree>
    <p:extLst>
      <p:ext uri="{BB962C8B-B14F-4D97-AF65-F5344CB8AC3E}">
        <p14:creationId xmlns:p14="http://schemas.microsoft.com/office/powerpoint/2010/main" val="3151025201"/>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30"/>
          </p:nvPr>
        </p:nvSpPr>
        <p:spPr>
          <a:xfrm>
            <a:off x="1019777" y="2226539"/>
            <a:ext cx="11442663" cy="3241007"/>
          </a:xfrm>
        </p:spPr>
        <p:txBody>
          <a:bodyPr/>
          <a:lstStyle/>
          <a:p>
            <a:pPr>
              <a:lnSpc>
                <a:spcPct val="80000"/>
              </a:lnSpc>
              <a:buClr>
                <a:srgbClr val="1C95B1"/>
              </a:buClr>
              <a:defRPr/>
            </a:pPr>
            <a:r>
              <a:rPr lang="en-GB" dirty="0">
                <a:latin typeface="Arial" panose="020B0604020202020204" pitchFamily="34" charset="0"/>
                <a:cs typeface="Arial" panose="020B0604020202020204" pitchFamily="34" charset="0"/>
              </a:rPr>
              <a:t>Ann Cummins, Principal Consultant</a:t>
            </a:r>
          </a:p>
          <a:p>
            <a:pPr>
              <a:lnSpc>
                <a:spcPct val="80000"/>
              </a:lnSpc>
              <a:buClr>
                <a:srgbClr val="1C95B1"/>
              </a:buClr>
              <a:defRPr/>
            </a:pPr>
            <a:r>
              <a:rPr lang="en-GB" u="sng" dirty="0">
                <a:solidFill>
                  <a:schemeClr val="accent5"/>
                </a:solidFill>
                <a:latin typeface="Arial" panose="020B0604020202020204" pitchFamily="34" charset="0"/>
                <a:cs typeface="Arial" panose="020B0604020202020204" pitchFamily="34" charset="0"/>
                <a:hlinkClick r:id="rId3"/>
              </a:rPr>
              <a:t>ann.cummins@agendaconsulting.co.uk</a:t>
            </a:r>
            <a:endParaRPr lang="en-GB" u="sng" dirty="0">
              <a:solidFill>
                <a:schemeClr val="accent5"/>
              </a:solidFill>
              <a:latin typeface="Arial" panose="020B0604020202020204" pitchFamily="34" charset="0"/>
              <a:cs typeface="Arial" panose="020B0604020202020204" pitchFamily="34" charset="0"/>
            </a:endParaRPr>
          </a:p>
          <a:p>
            <a:pPr>
              <a:lnSpc>
                <a:spcPct val="80000"/>
              </a:lnSpc>
              <a:buClr>
                <a:srgbClr val="1C95B1"/>
              </a:buClr>
              <a:defRPr/>
            </a:pPr>
            <a:endParaRPr lang="en-GB" dirty="0">
              <a:solidFill>
                <a:schemeClr val="bg2">
                  <a:lumMod val="50000"/>
                </a:schemeClr>
              </a:solidFill>
              <a:latin typeface="Arial" panose="020B0604020202020204" pitchFamily="34" charset="0"/>
              <a:cs typeface="Arial" panose="020B0604020202020204" pitchFamily="34" charset="0"/>
            </a:endParaRPr>
          </a:p>
          <a:p>
            <a:pPr>
              <a:lnSpc>
                <a:spcPct val="80000"/>
              </a:lnSpc>
              <a:buClr>
                <a:srgbClr val="1C95B1"/>
              </a:buClr>
              <a:defRPr/>
            </a:pPr>
            <a:r>
              <a:rPr lang="en-GB" dirty="0">
                <a:solidFill>
                  <a:schemeClr val="bg2">
                    <a:lumMod val="50000"/>
                  </a:schemeClr>
                </a:solidFill>
                <a:latin typeface="Arial" panose="020B0604020202020204" pitchFamily="34" charset="0"/>
                <a:cs typeface="Arial" panose="020B0604020202020204" pitchFamily="34" charset="0"/>
              </a:rPr>
              <a:t>Paul Chadwick, Senior </a:t>
            </a:r>
            <a:r>
              <a:rPr lang="en-GB" dirty="0" smtClean="0">
                <a:solidFill>
                  <a:schemeClr val="bg2">
                    <a:lumMod val="50000"/>
                  </a:schemeClr>
                </a:solidFill>
                <a:latin typeface="Arial" panose="020B0604020202020204" pitchFamily="34" charset="0"/>
                <a:cs typeface="Arial" panose="020B0604020202020204" pitchFamily="34" charset="0"/>
              </a:rPr>
              <a:t>Consultant</a:t>
            </a:r>
            <a:endParaRPr lang="en-GB" dirty="0">
              <a:solidFill>
                <a:schemeClr val="bg2">
                  <a:lumMod val="50000"/>
                </a:schemeClr>
              </a:solidFill>
              <a:latin typeface="Arial" panose="020B0604020202020204" pitchFamily="34" charset="0"/>
              <a:cs typeface="Arial" panose="020B0604020202020204" pitchFamily="34" charset="0"/>
            </a:endParaRPr>
          </a:p>
          <a:p>
            <a:pPr>
              <a:lnSpc>
                <a:spcPct val="80000"/>
              </a:lnSpc>
              <a:buClr>
                <a:srgbClr val="1C95B1"/>
              </a:buClr>
              <a:defRPr/>
            </a:pPr>
            <a:r>
              <a:rPr lang="en-GB" dirty="0">
                <a:solidFill>
                  <a:schemeClr val="accent5"/>
                </a:solidFill>
                <a:latin typeface="Arial" panose="020B0604020202020204" pitchFamily="34" charset="0"/>
                <a:cs typeface="Arial" panose="020B0604020202020204" pitchFamily="34" charset="0"/>
                <a:hlinkClick r:id="rId4"/>
              </a:rPr>
              <a:t>p</a:t>
            </a:r>
            <a:r>
              <a:rPr lang="en-GB" dirty="0" smtClean="0">
                <a:solidFill>
                  <a:schemeClr val="accent5"/>
                </a:solidFill>
                <a:latin typeface="Arial" panose="020B0604020202020204" pitchFamily="34" charset="0"/>
                <a:cs typeface="Arial" panose="020B0604020202020204" pitchFamily="34" charset="0"/>
                <a:hlinkClick r:id="rId4"/>
              </a:rPr>
              <a:t>aul.chadwick@agendaconsulting.co.uk</a:t>
            </a:r>
            <a:endParaRPr lang="en-GB" dirty="0">
              <a:solidFill>
                <a:schemeClr val="accent5"/>
              </a:solidFill>
              <a:latin typeface="Arial" panose="020B0604020202020204" pitchFamily="34" charset="0"/>
              <a:cs typeface="Arial" panose="020B0604020202020204" pitchFamily="34" charset="0"/>
            </a:endParaRPr>
          </a:p>
          <a:p>
            <a:pPr>
              <a:lnSpc>
                <a:spcPct val="80000"/>
              </a:lnSpc>
              <a:buClr>
                <a:srgbClr val="1C95B1"/>
              </a:buClr>
              <a:defRPr/>
            </a:pPr>
            <a:endParaRPr lang="en-GB" dirty="0">
              <a:solidFill>
                <a:schemeClr val="accent5"/>
              </a:solidFill>
              <a:latin typeface="Arial" panose="020B0604020202020204" pitchFamily="34" charset="0"/>
              <a:cs typeface="Arial" panose="020B0604020202020204" pitchFamily="34" charset="0"/>
            </a:endParaRPr>
          </a:p>
          <a:p>
            <a:pPr>
              <a:lnSpc>
                <a:spcPct val="80000"/>
              </a:lnSpc>
              <a:buClr>
                <a:srgbClr val="1C95B1"/>
              </a:buClr>
              <a:defRPr/>
            </a:pPr>
            <a:endParaRPr lang="en-US" dirty="0">
              <a:latin typeface="Arial" panose="020B0604020202020204" pitchFamily="34" charset="0"/>
              <a:cs typeface="Arial" panose="020B0604020202020204" pitchFamily="34" charset="0"/>
            </a:endParaRPr>
          </a:p>
        </p:txBody>
      </p:sp>
      <p:sp>
        <p:nvSpPr>
          <p:cNvPr id="9" name="Text Placeholder 7"/>
          <p:cNvSpPr>
            <a:spLocks noGrp="1"/>
          </p:cNvSpPr>
          <p:nvPr>
            <p:ph type="body" sz="quarter" idx="13" hasCustomPrompt="1"/>
          </p:nvPr>
        </p:nvSpPr>
        <p:spPr>
          <a:xfrm>
            <a:off x="1019777" y="585263"/>
            <a:ext cx="11442663" cy="543795"/>
          </a:xfrm>
          <a:prstGeom prst="rect">
            <a:avLst/>
          </a:prstGeom>
        </p:spPr>
        <p:txBody>
          <a:bodyPr vert="horz" lIns="0" tIns="0" rIns="0" bIns="0"/>
          <a:lstStyle>
            <a:lvl1pPr algn="l">
              <a:lnSpc>
                <a:spcPct val="80000"/>
              </a:lnSpc>
              <a:defRPr sz="4000">
                <a:solidFill>
                  <a:schemeClr val="tx2"/>
                </a:solidFill>
                <a:latin typeface="Arial Unicode MS"/>
                <a:cs typeface="Arial Unicode MS"/>
              </a:defRPr>
            </a:lvl1pPr>
          </a:lstStyle>
          <a:p>
            <a:pPr lvl="0"/>
            <a:r>
              <a:rPr lang="en-GB" dirty="0"/>
              <a:t>Contact the reward team</a:t>
            </a:r>
          </a:p>
        </p:txBody>
      </p:sp>
      <p:cxnSp>
        <p:nvCxnSpPr>
          <p:cNvPr id="10" name="Straight Connector 9"/>
          <p:cNvCxnSpPr/>
          <p:nvPr/>
        </p:nvCxnSpPr>
        <p:spPr>
          <a:xfrm>
            <a:off x="1019777" y="1264825"/>
            <a:ext cx="11442663" cy="0"/>
          </a:xfrm>
          <a:prstGeom prst="line">
            <a:avLst/>
          </a:prstGeom>
          <a:ln w="12700" cmpd="sng">
            <a:solidFill>
              <a:schemeClr val="bg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07757379"/>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a:xfrm>
            <a:off x="1019776" y="2212125"/>
            <a:ext cx="11442663" cy="3589390"/>
          </a:xfrm>
        </p:spPr>
        <p:txBody>
          <a:bodyPr/>
          <a:lstStyle/>
          <a:p>
            <a:pPr marL="457200" indent="-457200">
              <a:buFont typeface="+mj-lt"/>
              <a:buAutoNum type="arabicPeriod"/>
            </a:pPr>
            <a:r>
              <a:rPr lang="en-GB" b="0" dirty="0">
                <a:latin typeface="Arial" panose="020B0604020202020204" pitchFamily="34" charset="0"/>
                <a:ea typeface="Arial Unicode MS" panose="020B0604020202020204" pitchFamily="34" charset="-128"/>
                <a:cs typeface="Arial" panose="020B0604020202020204" pitchFamily="34" charset="0"/>
              </a:rPr>
              <a:t>Agenda Consulting</a:t>
            </a:r>
          </a:p>
          <a:p>
            <a:pPr marL="457200" indent="-457200">
              <a:buFont typeface="+mj-lt"/>
              <a:buAutoNum type="arabicPeriod"/>
            </a:pPr>
            <a:r>
              <a:rPr lang="en-GB" b="0" dirty="0">
                <a:latin typeface="Arial" panose="020B0604020202020204" pitchFamily="34" charset="0"/>
                <a:ea typeface="Arial Unicode MS" panose="020B0604020202020204" pitchFamily="34" charset="-128"/>
                <a:cs typeface="Arial" panose="020B0604020202020204" pitchFamily="34" charset="0"/>
              </a:rPr>
              <a:t>What influences pay reviews?</a:t>
            </a:r>
          </a:p>
          <a:p>
            <a:pPr marL="457200" indent="-457200">
              <a:buFont typeface="+mj-lt"/>
              <a:buAutoNum type="arabicPeriod"/>
            </a:pPr>
            <a:r>
              <a:rPr lang="en-GB" b="0" dirty="0">
                <a:latin typeface="Arial" panose="020B0604020202020204" pitchFamily="34" charset="0"/>
                <a:ea typeface="Arial Unicode MS" panose="020B0604020202020204" pitchFamily="34" charset="-128"/>
                <a:cs typeface="Arial" panose="020B0604020202020204" pitchFamily="34" charset="0"/>
              </a:rPr>
              <a:t>2017 recap</a:t>
            </a:r>
            <a:endParaRPr lang="en-GB" sz="2000" b="0" dirty="0">
              <a:solidFill>
                <a:schemeClr val="tx1">
                  <a:lumMod val="50000"/>
                  <a:lumOff val="50000"/>
                </a:schemeClr>
              </a:solidFill>
              <a:latin typeface="Arial" panose="020B0604020202020204" pitchFamily="34" charset="0"/>
              <a:ea typeface="Arial Unicode MS" panose="020B0604020202020204" pitchFamily="34" charset="-128"/>
              <a:cs typeface="Arial" panose="020B0604020202020204" pitchFamily="34" charset="0"/>
            </a:endParaRPr>
          </a:p>
          <a:p>
            <a:pPr marL="457200" indent="-457200">
              <a:buFont typeface="+mj-lt"/>
              <a:buAutoNum type="arabicPeriod"/>
            </a:pPr>
            <a:r>
              <a:rPr lang="en-GB" b="0" dirty="0">
                <a:latin typeface="Arial" panose="020B0604020202020204" pitchFamily="34" charset="0"/>
                <a:ea typeface="Arial Unicode MS" panose="020B0604020202020204" pitchFamily="34" charset="-128"/>
                <a:cs typeface="Arial" panose="020B0604020202020204" pitchFamily="34" charset="0"/>
              </a:rPr>
              <a:t>Looking forwards to 2018</a:t>
            </a:r>
          </a:p>
          <a:p>
            <a:pPr marL="457200" indent="-457200">
              <a:buFont typeface="+mj-lt"/>
              <a:buAutoNum type="arabicPeriod"/>
            </a:pPr>
            <a:r>
              <a:rPr lang="en-GB" b="0" dirty="0">
                <a:latin typeface="Arial" panose="020B0604020202020204" pitchFamily="34" charset="0"/>
                <a:ea typeface="Arial Unicode MS" panose="020B0604020202020204" pitchFamily="34" charset="-128"/>
                <a:cs typeface="Arial" panose="020B0604020202020204" pitchFamily="34" charset="0"/>
              </a:rPr>
              <a:t>Your questions</a:t>
            </a:r>
          </a:p>
          <a:p>
            <a:pPr marL="457200" indent="-457200">
              <a:buFont typeface="+mj-lt"/>
              <a:buAutoNum type="arabicPeriod"/>
            </a:pPr>
            <a:endParaRPr lang="en-GB" b="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n-GB" b="0" dirty="0">
                <a:latin typeface="Arial Unicode MS" panose="020B0604020202020204" pitchFamily="34" charset="-128"/>
                <a:ea typeface="Arial Unicode MS" panose="020B0604020202020204" pitchFamily="34" charset="-128"/>
                <a:cs typeface="Arial Unicode MS" panose="020B0604020202020204" pitchFamily="34" charset="-128"/>
              </a:rPr>
              <a:t>       </a:t>
            </a:r>
          </a:p>
        </p:txBody>
      </p:sp>
      <p:sp>
        <p:nvSpPr>
          <p:cNvPr id="3" name="Text Placeholder 2"/>
          <p:cNvSpPr>
            <a:spLocks noGrp="1"/>
          </p:cNvSpPr>
          <p:nvPr>
            <p:ph type="body" sz="quarter" idx="13"/>
          </p:nvPr>
        </p:nvSpPr>
        <p:spPr/>
        <p:txBody>
          <a:bodyPr/>
          <a:lstStyle/>
          <a:p>
            <a:r>
              <a:rPr lang="en-GB" dirty="0"/>
              <a:t>Agenda</a:t>
            </a:r>
          </a:p>
        </p:txBody>
      </p:sp>
    </p:spTree>
    <p:extLst>
      <p:ext uri="{BB962C8B-B14F-4D97-AF65-F5344CB8AC3E}">
        <p14:creationId xmlns:p14="http://schemas.microsoft.com/office/powerpoint/2010/main" val="3404532593"/>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7"/>
          <p:cNvSpPr>
            <a:spLocks noGrp="1"/>
          </p:cNvSpPr>
          <p:nvPr>
            <p:ph type="body" sz="quarter" idx="13" hasCustomPrompt="1"/>
          </p:nvPr>
        </p:nvSpPr>
        <p:spPr>
          <a:xfrm>
            <a:off x="1019777" y="585263"/>
            <a:ext cx="11442663" cy="543795"/>
          </a:xfrm>
          <a:prstGeom prst="rect">
            <a:avLst/>
          </a:prstGeom>
        </p:spPr>
        <p:txBody>
          <a:bodyPr vert="horz" lIns="0" tIns="0" rIns="0" bIns="0"/>
          <a:lstStyle>
            <a:lvl1pPr algn="l">
              <a:lnSpc>
                <a:spcPct val="80000"/>
              </a:lnSpc>
              <a:defRPr sz="4000">
                <a:solidFill>
                  <a:schemeClr val="tx2"/>
                </a:solidFill>
                <a:latin typeface="Arial Unicode MS"/>
                <a:cs typeface="Arial Unicode MS"/>
              </a:defRPr>
            </a:lvl1pPr>
          </a:lstStyle>
          <a:p>
            <a:pPr lvl="0"/>
            <a:r>
              <a:rPr lang="en-GB" dirty="0"/>
              <a:t>Agenda Consulting</a:t>
            </a:r>
            <a:endParaRPr lang="en-US" dirty="0"/>
          </a:p>
        </p:txBody>
      </p:sp>
      <p:cxnSp>
        <p:nvCxnSpPr>
          <p:cNvPr id="10" name="Straight Connector 9"/>
          <p:cNvCxnSpPr/>
          <p:nvPr/>
        </p:nvCxnSpPr>
        <p:spPr>
          <a:xfrm>
            <a:off x="1019777" y="1264825"/>
            <a:ext cx="11442663" cy="0"/>
          </a:xfrm>
          <a:prstGeom prst="line">
            <a:avLst/>
          </a:prstGeom>
          <a:ln w="12700" cmpd="sng">
            <a:solidFill>
              <a:schemeClr val="bg2"/>
            </a:solidFill>
          </a:ln>
        </p:spPr>
        <p:style>
          <a:lnRef idx="1">
            <a:schemeClr val="dk1"/>
          </a:lnRef>
          <a:fillRef idx="0">
            <a:schemeClr val="dk1"/>
          </a:fillRef>
          <a:effectRef idx="0">
            <a:schemeClr val="dk1"/>
          </a:effectRef>
          <a:fontRef idx="minor">
            <a:schemeClr val="tx1"/>
          </a:fontRef>
        </p:style>
      </p:cxnSp>
      <p:sp>
        <p:nvSpPr>
          <p:cNvPr id="5" name="Text Placeholder 3"/>
          <p:cNvSpPr>
            <a:spLocks noGrp="1"/>
          </p:cNvSpPr>
          <p:nvPr>
            <p:ph type="body" sz="quarter" idx="30"/>
          </p:nvPr>
        </p:nvSpPr>
        <p:spPr>
          <a:xfrm>
            <a:off x="1019776" y="2165736"/>
            <a:ext cx="11442663" cy="3960069"/>
          </a:xfrm>
        </p:spPr>
        <p:txBody>
          <a:bodyPr/>
          <a:lstStyle/>
          <a:p>
            <a:pPr>
              <a:buClr>
                <a:schemeClr val="tx2"/>
              </a:buClr>
            </a:pPr>
            <a:r>
              <a:rPr lang="en-GB" dirty="0">
                <a:latin typeface="Arial" panose="020B0604020202020204" pitchFamily="34" charset="0"/>
                <a:ea typeface="Arial Unicode MS" panose="020B0604020202020204" pitchFamily="34" charset="-128"/>
                <a:cs typeface="Arial" panose="020B0604020202020204" pitchFamily="34" charset="0"/>
              </a:rPr>
              <a:t>Research Consultancy working with not-for-profit organisations:</a:t>
            </a:r>
          </a:p>
          <a:p>
            <a:pPr marL="342900" indent="-342900">
              <a:buClr>
                <a:schemeClr val="tx2"/>
              </a:buClr>
              <a:buFont typeface="Arial" panose="020B0604020202020204" pitchFamily="34" charset="0"/>
              <a:buChar char="•"/>
            </a:pPr>
            <a:r>
              <a:rPr lang="en-GB" dirty="0">
                <a:latin typeface="Arial" panose="020B0604020202020204" pitchFamily="34" charset="0"/>
                <a:ea typeface="Arial Unicode MS" panose="020B0604020202020204" pitchFamily="34" charset="-128"/>
                <a:cs typeface="Arial" panose="020B0604020202020204" pitchFamily="34" charset="0"/>
              </a:rPr>
              <a:t>Employee and Volunteer Engagement Surveys</a:t>
            </a:r>
          </a:p>
          <a:p>
            <a:pPr marL="342900" indent="-342900">
              <a:buClr>
                <a:schemeClr val="tx2"/>
              </a:buClr>
              <a:buFont typeface="Arial" panose="020B0604020202020204" pitchFamily="34" charset="0"/>
              <a:buChar char="•"/>
            </a:pPr>
            <a:r>
              <a:rPr lang="en-GB" dirty="0">
                <a:latin typeface="Arial" panose="020B0604020202020204" pitchFamily="34" charset="0"/>
                <a:ea typeface="Arial Unicode MS" panose="020B0604020202020204" pitchFamily="34" charset="-128"/>
                <a:cs typeface="Arial" panose="020B0604020202020204" pitchFamily="34" charset="0"/>
              </a:rPr>
              <a:t>Pulse, On-boarding and Exit Surveys</a:t>
            </a:r>
          </a:p>
          <a:p>
            <a:pPr marL="342900" indent="-342900">
              <a:buClr>
                <a:schemeClr val="tx2"/>
              </a:buClr>
              <a:buFont typeface="Arial" panose="020B0604020202020204" pitchFamily="34" charset="0"/>
              <a:buChar char="•"/>
            </a:pPr>
            <a:r>
              <a:rPr lang="en-GB" dirty="0">
                <a:latin typeface="Arial" panose="020B0604020202020204" pitchFamily="34" charset="0"/>
                <a:ea typeface="Arial Unicode MS" panose="020B0604020202020204" pitchFamily="34" charset="-128"/>
                <a:cs typeface="Arial" panose="020B0604020202020204" pitchFamily="34" charset="0"/>
              </a:rPr>
              <a:t>HR and Volunteer Management Benchmarking Studies</a:t>
            </a:r>
          </a:p>
          <a:p>
            <a:pPr marL="342900" indent="-342900">
              <a:buClr>
                <a:schemeClr val="tx2"/>
              </a:buClr>
              <a:buFont typeface="Arial" panose="020B0604020202020204" pitchFamily="34" charset="0"/>
              <a:buChar char="•"/>
            </a:pPr>
            <a:r>
              <a:rPr lang="en-GB" dirty="0">
                <a:latin typeface="Arial" panose="020B0604020202020204" pitchFamily="34" charset="0"/>
                <a:ea typeface="Arial Unicode MS" panose="020B0604020202020204" pitchFamily="34" charset="-128"/>
                <a:cs typeface="Arial" panose="020B0604020202020204" pitchFamily="34" charset="0"/>
              </a:rPr>
              <a:t>Reward Consultancy</a:t>
            </a:r>
          </a:p>
          <a:p>
            <a:pPr marL="342900" indent="-342900">
              <a:buClr>
                <a:schemeClr val="tx2"/>
              </a:buClr>
              <a:buFont typeface="Arial" panose="020B0604020202020204" pitchFamily="34" charset="0"/>
              <a:buChar char="•"/>
            </a:pPr>
            <a:r>
              <a:rPr lang="en-GB" dirty="0">
                <a:latin typeface="Arial" panose="020B0604020202020204" pitchFamily="34" charset="0"/>
                <a:ea typeface="Arial Unicode MS" panose="020B0604020202020204" pitchFamily="34" charset="-128"/>
                <a:cs typeface="Arial" panose="020B0604020202020204" pitchFamily="34" charset="0"/>
              </a:rPr>
              <a:t>Reward surveys</a:t>
            </a:r>
          </a:p>
          <a:p>
            <a:pPr marL="1396106" lvl="1" indent="-342900">
              <a:buClr>
                <a:schemeClr val="tx2"/>
              </a:buClr>
              <a:buFont typeface="Arial" panose="020B0604020202020204" pitchFamily="34" charset="0"/>
              <a:buChar char="•"/>
            </a:pPr>
            <a:r>
              <a:rPr lang="en-GB" sz="2000" dirty="0">
                <a:solidFill>
                  <a:schemeClr val="tx1">
                    <a:lumMod val="65000"/>
                    <a:lumOff val="35000"/>
                  </a:schemeClr>
                </a:solidFill>
                <a:latin typeface="Arial" panose="020B0604020202020204" pitchFamily="34" charset="0"/>
                <a:ea typeface="Arial Unicode MS" panose="020B0604020202020204" pitchFamily="34" charset="-128"/>
                <a:cs typeface="Arial" panose="020B0604020202020204" pitchFamily="34" charset="0"/>
              </a:rPr>
              <a:t>Annual Pay Review Survey</a:t>
            </a:r>
          </a:p>
          <a:p>
            <a:pPr marL="1396106" lvl="1" indent="-342900">
              <a:buClr>
                <a:schemeClr val="tx2"/>
              </a:buClr>
              <a:buFont typeface="Arial" panose="020B0604020202020204" pitchFamily="34" charset="0"/>
              <a:buChar char="•"/>
            </a:pPr>
            <a:r>
              <a:rPr lang="en-GB" sz="2000" dirty="0">
                <a:solidFill>
                  <a:schemeClr val="tx1">
                    <a:lumMod val="65000"/>
                    <a:lumOff val="35000"/>
                  </a:schemeClr>
                </a:solidFill>
                <a:latin typeface="Arial" panose="020B0604020202020204" pitchFamily="34" charset="0"/>
                <a:ea typeface="Arial Unicode MS" panose="020B0604020202020204" pitchFamily="34" charset="-128"/>
                <a:cs typeface="Arial" panose="020B0604020202020204" pitchFamily="34" charset="0"/>
              </a:rPr>
              <a:t>Social Care Reward Benchmark Study</a:t>
            </a:r>
            <a:endParaRPr lang="en-GB" dirty="0">
              <a:solidFill>
                <a:schemeClr val="tx1">
                  <a:lumMod val="65000"/>
                  <a:lumOff val="35000"/>
                </a:schemeClr>
              </a:solidFill>
              <a:latin typeface="Arial" panose="020B0604020202020204" pitchFamily="34" charset="0"/>
              <a:ea typeface="Arial Unicode MS" panose="020B0604020202020204" pitchFamily="34" charset="-128"/>
              <a:cs typeface="Arial" panose="020B0604020202020204" pitchFamily="34" charset="0"/>
            </a:endParaRPr>
          </a:p>
          <a:p>
            <a:pPr marL="342900" indent="-342900">
              <a:buClr>
                <a:schemeClr val="tx2"/>
              </a:buClr>
              <a:buFont typeface="Arial" panose="020B0604020202020204" pitchFamily="34" charset="0"/>
              <a:buChar char="•"/>
            </a:pPr>
            <a:endParaRPr lang="en-GB" dirty="0">
              <a:latin typeface="Arial Unicode MS" panose="020B0604020202020204" pitchFamily="34" charset="-128"/>
              <a:ea typeface="Arial Unicode MS" panose="020B0604020202020204" pitchFamily="34" charset="-128"/>
              <a:cs typeface="Arial Unicode MS" panose="020B0604020202020204" pitchFamily="34" charset="-128"/>
            </a:endParaRPr>
          </a:p>
          <a:p>
            <a:pPr>
              <a:buClr>
                <a:schemeClr val="tx2"/>
              </a:buClr>
            </a:pPr>
            <a:endParaRPr lang="en-GB"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790664134"/>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lstStyle/>
          <a:p>
            <a:r>
              <a:rPr lang="en-AU" dirty="0"/>
              <a:t>What factors influence pay reviews?</a:t>
            </a:r>
          </a:p>
        </p:txBody>
      </p:sp>
      <p:sp>
        <p:nvSpPr>
          <p:cNvPr id="5" name="Text Placeholder 10"/>
          <p:cNvSpPr>
            <a:spLocks noGrp="1"/>
          </p:cNvSpPr>
          <p:nvPr>
            <p:ph type="body" sz="quarter" idx="26"/>
          </p:nvPr>
        </p:nvSpPr>
        <p:spPr>
          <a:xfrm>
            <a:off x="1019777" y="2212126"/>
            <a:ext cx="11442663" cy="3589390"/>
          </a:xfrm>
        </p:spPr>
        <p:txBody>
          <a:bodyPr/>
          <a:lstStyle/>
          <a:p>
            <a:r>
              <a:rPr lang="en-AU" b="0" dirty="0">
                <a:ea typeface="Arial Unicode MS" panose="020B0604020202020204"/>
              </a:rPr>
              <a:t>Your pay policy </a:t>
            </a:r>
          </a:p>
          <a:p>
            <a:r>
              <a:rPr lang="en-AU" b="0" dirty="0">
                <a:ea typeface="Arial Unicode MS" panose="020B0604020202020204"/>
              </a:rPr>
              <a:t>Economic factors</a:t>
            </a:r>
          </a:p>
          <a:p>
            <a:r>
              <a:rPr lang="en-AU" b="0" dirty="0">
                <a:ea typeface="Arial Unicode MS" panose="020B0604020202020204"/>
              </a:rPr>
              <a:t>Inflation</a:t>
            </a:r>
          </a:p>
          <a:p>
            <a:r>
              <a:rPr lang="en-AU" b="0" dirty="0">
                <a:ea typeface="Arial Unicode MS" panose="020B0604020202020204"/>
              </a:rPr>
              <a:t>Pay trends</a:t>
            </a:r>
          </a:p>
          <a:p>
            <a:r>
              <a:rPr lang="en-AU" b="0" dirty="0">
                <a:ea typeface="Arial Unicode MS" panose="020B0604020202020204"/>
              </a:rPr>
              <a:t>Your pay system (increments/open range/performance?) </a:t>
            </a:r>
          </a:p>
          <a:p>
            <a:r>
              <a:rPr lang="en-AU" b="0" dirty="0">
                <a:ea typeface="Arial Unicode MS" panose="020B0604020202020204"/>
              </a:rPr>
              <a:t>Affordability</a:t>
            </a:r>
          </a:p>
        </p:txBody>
      </p:sp>
      <p:pic>
        <p:nvPicPr>
          <p:cNvPr id="3074" name="Picture 2" descr="Image result for salari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85551" y="1686363"/>
            <a:ext cx="4534958" cy="39174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9131537"/>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lstStyle/>
          <a:p>
            <a:r>
              <a:rPr lang="en-AU" dirty="0"/>
              <a:t>What influences pay awards? </a:t>
            </a:r>
          </a:p>
        </p:txBody>
      </p:sp>
      <p:graphicFrame>
        <p:nvGraphicFramePr>
          <p:cNvPr id="13" name="Chart 12">
            <a:extLst>
              <a:ext uri="{FF2B5EF4-FFF2-40B4-BE49-F238E27FC236}">
                <a16:creationId xmlns="" xmlns:a16="http://schemas.microsoft.com/office/drawing/2014/main" id="{D0E18727-699B-40AC-9374-3F0F13577B68}"/>
              </a:ext>
            </a:extLst>
          </p:cNvPr>
          <p:cNvGraphicFramePr/>
          <p:nvPr>
            <p:extLst>
              <p:ext uri="{D42A27DB-BD31-4B8C-83A1-F6EECF244321}">
                <p14:modId xmlns:p14="http://schemas.microsoft.com/office/powerpoint/2010/main" val="3152553918"/>
              </p:ext>
            </p:extLst>
          </p:nvPr>
        </p:nvGraphicFramePr>
        <p:xfrm>
          <a:off x="553673" y="1409351"/>
          <a:ext cx="9974509" cy="51256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32586669"/>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a:xfrm>
            <a:off x="952666" y="1884315"/>
            <a:ext cx="7867425" cy="3872834"/>
          </a:xfrm>
        </p:spPr>
        <p:txBody>
          <a:bodyPr/>
          <a:lstStyle/>
          <a:p>
            <a:pPr marL="21539" indent="-171450"/>
            <a:endParaRPr lang="en-AU" sz="2400" b="0" dirty="0"/>
          </a:p>
          <a:p>
            <a:pPr marL="21539" indent="-171450"/>
            <a:r>
              <a:rPr lang="en-AU" sz="2400" b="0" dirty="0"/>
              <a:t>High employment</a:t>
            </a:r>
          </a:p>
          <a:p>
            <a:pPr marL="21539" indent="-171450"/>
            <a:r>
              <a:rPr lang="en-AU" sz="2400" b="0" dirty="0"/>
              <a:t>Interest rates increasing slowly (1% by 2020*)</a:t>
            </a:r>
          </a:p>
          <a:p>
            <a:pPr marL="21539" indent="-171450"/>
            <a:r>
              <a:rPr lang="en-AU" sz="2400" b="0" dirty="0"/>
              <a:t>Inflation about to peak (3.2%*)</a:t>
            </a:r>
          </a:p>
          <a:p>
            <a:pPr marL="21539" indent="-171450"/>
            <a:r>
              <a:rPr lang="en-AU" sz="2400" b="0" dirty="0"/>
              <a:t>Real incomes falling behind</a:t>
            </a:r>
          </a:p>
          <a:p>
            <a:pPr marL="21539" indent="-171450"/>
            <a:r>
              <a:rPr lang="en-AU" sz="2400" b="0" dirty="0"/>
              <a:t>Uncertainty over Brexit</a:t>
            </a:r>
          </a:p>
          <a:p>
            <a:pPr marL="21539" indent="-171450"/>
            <a:r>
              <a:rPr lang="en-AU" sz="2400" b="0" dirty="0"/>
              <a:t>Low wage rises – doesn’t fit economic theory</a:t>
            </a:r>
          </a:p>
          <a:p>
            <a:pPr marL="0" indent="0">
              <a:buNone/>
            </a:pPr>
            <a:endParaRPr lang="en-AU" sz="2400" b="0" dirty="0"/>
          </a:p>
          <a:p>
            <a:pPr marL="0" indent="0">
              <a:buNone/>
            </a:pPr>
            <a:r>
              <a:rPr lang="en-AU" sz="1400" b="0" i="1" dirty="0"/>
              <a:t>*source: Bank of England November 2017 Inflation Report</a:t>
            </a:r>
          </a:p>
        </p:txBody>
      </p:sp>
      <p:sp>
        <p:nvSpPr>
          <p:cNvPr id="3" name="Text Placeholder 2"/>
          <p:cNvSpPr>
            <a:spLocks noGrp="1"/>
          </p:cNvSpPr>
          <p:nvPr>
            <p:ph type="body" sz="quarter" idx="13"/>
          </p:nvPr>
        </p:nvSpPr>
        <p:spPr/>
        <p:txBody>
          <a:bodyPr/>
          <a:lstStyle/>
          <a:p>
            <a:r>
              <a:rPr lang="en-AU" dirty="0"/>
              <a:t>The economy: 2017</a:t>
            </a:r>
          </a:p>
        </p:txBody>
      </p:sp>
      <p:pic>
        <p:nvPicPr>
          <p:cNvPr id="1026" name="Picture 2" descr="http://kluwermediationblog.com/wp-content/uploads/sites/55/2016/07/BREXI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21913" y="3983327"/>
            <a:ext cx="2649100" cy="168108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A group of people standing in front of a crowd posing for the camera&#10;&#10;Description generated with very high confidence">
            <a:extLst>
              <a:ext uri="{FF2B5EF4-FFF2-40B4-BE49-F238E27FC236}">
                <a16:creationId xmlns="" xmlns:a16="http://schemas.microsoft.com/office/drawing/2014/main" id="{EA217BB8-7843-40CD-8E85-41DEB7FB93DE}"/>
              </a:ext>
            </a:extLst>
          </p:cNvPr>
          <p:cNvPicPr>
            <a:picLocks noChangeAspect="1"/>
          </p:cNvPicPr>
          <p:nvPr/>
        </p:nvPicPr>
        <p:blipFill>
          <a:blip r:embed="rId4">
            <a:extLst>
              <a:ext uri="{837473B0-CC2E-450A-ABE3-18F120FF3D39}">
                <a1611:picAttrSrcUrl xmlns="" xmlns:a1611="http://schemas.microsoft.com/office/drawing/2016/11/main" r:id="rId5"/>
              </a:ext>
            </a:extLst>
          </a:blip>
          <a:stretch>
            <a:fillRect/>
          </a:stretch>
        </p:blipFill>
        <p:spPr>
          <a:xfrm>
            <a:off x="7919207" y="1384693"/>
            <a:ext cx="2994545" cy="2436039"/>
          </a:xfrm>
          <a:prstGeom prst="rect">
            <a:avLst/>
          </a:prstGeom>
        </p:spPr>
      </p:pic>
    </p:spTree>
    <p:extLst>
      <p:ext uri="{BB962C8B-B14F-4D97-AF65-F5344CB8AC3E}">
        <p14:creationId xmlns:p14="http://schemas.microsoft.com/office/powerpoint/2010/main" val="3632611832"/>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lstStyle/>
          <a:p>
            <a:r>
              <a:rPr lang="en-AU" dirty="0"/>
              <a:t>The economy 2017/2018</a:t>
            </a:r>
          </a:p>
        </p:txBody>
      </p:sp>
      <p:graphicFrame>
        <p:nvGraphicFramePr>
          <p:cNvPr id="4" name="Table 3"/>
          <p:cNvGraphicFramePr>
            <a:graphicFrameLocks noGrp="1"/>
          </p:cNvGraphicFramePr>
          <p:nvPr>
            <p:extLst>
              <p:ext uri="{D42A27DB-BD31-4B8C-83A1-F6EECF244321}">
                <p14:modId xmlns:p14="http://schemas.microsoft.com/office/powerpoint/2010/main" val="271577809"/>
              </p:ext>
            </p:extLst>
          </p:nvPr>
        </p:nvGraphicFramePr>
        <p:xfrm>
          <a:off x="1045025" y="2472639"/>
          <a:ext cx="11417415" cy="2083200"/>
        </p:xfrm>
        <a:graphic>
          <a:graphicData uri="http://schemas.openxmlformats.org/drawingml/2006/table">
            <a:tbl>
              <a:tblPr firstRow="1" bandRow="1">
                <a:tableStyleId>{7DF18680-E054-41AD-8BC1-D1AEF772440D}</a:tableStyleId>
              </a:tblPr>
              <a:tblGrid>
                <a:gridCol w="2348917">
                  <a:extLst>
                    <a:ext uri="{9D8B030D-6E8A-4147-A177-3AD203B41FA5}">
                      <a16:colId xmlns="" xmlns:a16="http://schemas.microsoft.com/office/drawing/2014/main" val="3192261829"/>
                    </a:ext>
                  </a:extLst>
                </a:gridCol>
                <a:gridCol w="4560281">
                  <a:extLst>
                    <a:ext uri="{9D8B030D-6E8A-4147-A177-3AD203B41FA5}">
                      <a16:colId xmlns="" xmlns:a16="http://schemas.microsoft.com/office/drawing/2014/main" val="711758872"/>
                    </a:ext>
                  </a:extLst>
                </a:gridCol>
                <a:gridCol w="2048006">
                  <a:extLst>
                    <a:ext uri="{9D8B030D-6E8A-4147-A177-3AD203B41FA5}">
                      <a16:colId xmlns="" xmlns:a16="http://schemas.microsoft.com/office/drawing/2014/main" val="199373980"/>
                    </a:ext>
                  </a:extLst>
                </a:gridCol>
                <a:gridCol w="2460211">
                  <a:extLst>
                    <a:ext uri="{9D8B030D-6E8A-4147-A177-3AD203B41FA5}">
                      <a16:colId xmlns="" xmlns:a16="http://schemas.microsoft.com/office/drawing/2014/main" val="2646979293"/>
                    </a:ext>
                  </a:extLst>
                </a:gridCol>
              </a:tblGrid>
              <a:tr h="370840">
                <a:tc>
                  <a:txBody>
                    <a:bodyPr/>
                    <a:lstStyle/>
                    <a:p>
                      <a:r>
                        <a:rPr lang="en-AU" sz="2000" dirty="0">
                          <a:latin typeface="Arial" panose="020B0604020202020204" pitchFamily="34" charset="0"/>
                          <a:cs typeface="Arial" panose="020B0604020202020204" pitchFamily="34" charset="0"/>
                        </a:rPr>
                        <a:t>Indicator</a:t>
                      </a:r>
                    </a:p>
                  </a:txBody>
                  <a:tcPr marT="108000" marB="108000"/>
                </a:tc>
                <a:tc>
                  <a:txBody>
                    <a:bodyPr/>
                    <a:lstStyle/>
                    <a:p>
                      <a:r>
                        <a:rPr lang="en-AU" sz="2000" dirty="0">
                          <a:latin typeface="Arial" panose="020B0604020202020204" pitchFamily="34" charset="0"/>
                          <a:cs typeface="Arial" panose="020B0604020202020204" pitchFamily="34" charset="0"/>
                        </a:rPr>
                        <a:t>Forecaster</a:t>
                      </a:r>
                    </a:p>
                  </a:txBody>
                  <a:tcPr marT="108000" marB="108000"/>
                </a:tc>
                <a:tc>
                  <a:txBody>
                    <a:bodyPr/>
                    <a:lstStyle/>
                    <a:p>
                      <a:r>
                        <a:rPr lang="en-AU" sz="2000" dirty="0">
                          <a:latin typeface="Arial" panose="020B0604020202020204" pitchFamily="34" charset="0"/>
                          <a:cs typeface="Arial" panose="020B0604020202020204" pitchFamily="34" charset="0"/>
                        </a:rPr>
                        <a:t>2017</a:t>
                      </a:r>
                    </a:p>
                  </a:txBody>
                  <a:tcPr marT="108000" marB="108000"/>
                </a:tc>
                <a:tc>
                  <a:txBody>
                    <a:bodyPr/>
                    <a:lstStyle/>
                    <a:p>
                      <a:r>
                        <a:rPr lang="en-AU" sz="2000" dirty="0">
                          <a:latin typeface="Arial" panose="020B0604020202020204" pitchFamily="34" charset="0"/>
                          <a:cs typeface="Arial" panose="020B0604020202020204" pitchFamily="34" charset="0"/>
                        </a:rPr>
                        <a:t>2018</a:t>
                      </a:r>
                    </a:p>
                  </a:txBody>
                  <a:tcPr marT="108000" marB="108000"/>
                </a:tc>
                <a:extLst>
                  <a:ext uri="{0D108BD9-81ED-4DB2-BD59-A6C34878D82A}">
                    <a16:rowId xmlns="" xmlns:a16="http://schemas.microsoft.com/office/drawing/2014/main" val="1160376707"/>
                  </a:ext>
                </a:extLst>
              </a:tr>
              <a:tr h="370840">
                <a:tc>
                  <a:txBody>
                    <a:bodyPr/>
                    <a:lstStyle/>
                    <a:p>
                      <a:r>
                        <a:rPr lang="en-AU" sz="2000" dirty="0">
                          <a:solidFill>
                            <a:schemeClr val="tx1">
                              <a:lumMod val="65000"/>
                              <a:lumOff val="35000"/>
                            </a:schemeClr>
                          </a:solidFill>
                          <a:latin typeface="Arial" panose="020B0604020202020204" pitchFamily="34" charset="0"/>
                          <a:cs typeface="Arial" panose="020B0604020202020204" pitchFamily="34" charset="0"/>
                        </a:rPr>
                        <a:t>GDP</a:t>
                      </a:r>
                    </a:p>
                  </a:txBody>
                  <a:tcPr marT="108000" marB="108000"/>
                </a:tc>
                <a:tc>
                  <a:txBody>
                    <a:bodyPr/>
                    <a:lstStyle/>
                    <a:p>
                      <a:r>
                        <a:rPr lang="en-AU" sz="2000" dirty="0">
                          <a:solidFill>
                            <a:schemeClr val="tx1">
                              <a:lumMod val="65000"/>
                              <a:lumOff val="35000"/>
                            </a:schemeClr>
                          </a:solidFill>
                          <a:latin typeface="Arial" panose="020B0604020202020204" pitchFamily="34" charset="0"/>
                          <a:cs typeface="Arial" panose="020B0604020202020204" pitchFamily="34" charset="0"/>
                        </a:rPr>
                        <a:t>UK Treasury Independent forecasts</a:t>
                      </a:r>
                    </a:p>
                  </a:txBody>
                  <a:tcPr marT="108000" marB="108000"/>
                </a:tc>
                <a:tc>
                  <a:txBody>
                    <a:bodyPr/>
                    <a:lstStyle/>
                    <a:p>
                      <a:r>
                        <a:rPr lang="en-AU" sz="2000" dirty="0">
                          <a:solidFill>
                            <a:schemeClr val="tx1">
                              <a:lumMod val="65000"/>
                              <a:lumOff val="35000"/>
                            </a:schemeClr>
                          </a:solidFill>
                          <a:latin typeface="Arial" panose="020B0604020202020204" pitchFamily="34" charset="0"/>
                          <a:cs typeface="Arial" panose="020B0604020202020204" pitchFamily="34" charset="0"/>
                        </a:rPr>
                        <a:t>1.6%</a:t>
                      </a:r>
                    </a:p>
                  </a:txBody>
                  <a:tcPr marT="108000" marB="108000"/>
                </a:tc>
                <a:tc>
                  <a:txBody>
                    <a:bodyPr/>
                    <a:lstStyle/>
                    <a:p>
                      <a:r>
                        <a:rPr lang="en-AU" sz="2000" dirty="0">
                          <a:solidFill>
                            <a:schemeClr val="tx1">
                              <a:lumMod val="65000"/>
                              <a:lumOff val="35000"/>
                            </a:schemeClr>
                          </a:solidFill>
                          <a:latin typeface="Arial" panose="020B0604020202020204" pitchFamily="34" charset="0"/>
                          <a:cs typeface="Arial" panose="020B0604020202020204" pitchFamily="34" charset="0"/>
                        </a:rPr>
                        <a:t>1.5%</a:t>
                      </a:r>
                    </a:p>
                  </a:txBody>
                  <a:tcPr marT="108000" marB="108000"/>
                </a:tc>
                <a:extLst>
                  <a:ext uri="{0D108BD9-81ED-4DB2-BD59-A6C34878D82A}">
                    <a16:rowId xmlns="" xmlns:a16="http://schemas.microsoft.com/office/drawing/2014/main" val="3443878001"/>
                  </a:ext>
                </a:extLst>
              </a:tr>
              <a:tr h="370840">
                <a:tc>
                  <a:txBody>
                    <a:bodyPr/>
                    <a:lstStyle/>
                    <a:p>
                      <a:endParaRPr lang="en-AU" sz="2000" dirty="0">
                        <a:solidFill>
                          <a:schemeClr val="tx1">
                            <a:lumMod val="65000"/>
                            <a:lumOff val="35000"/>
                          </a:schemeClr>
                        </a:solidFill>
                        <a:latin typeface="Arial" panose="020B0604020202020204" pitchFamily="34" charset="0"/>
                        <a:cs typeface="Arial" panose="020B0604020202020204" pitchFamily="34" charset="0"/>
                      </a:endParaRPr>
                    </a:p>
                  </a:txBody>
                  <a:tcPr marT="108000" marB="108000"/>
                </a:tc>
                <a:tc>
                  <a:txBody>
                    <a:bodyPr/>
                    <a:lstStyle/>
                    <a:p>
                      <a:r>
                        <a:rPr lang="en-AU" sz="2000" dirty="0">
                          <a:solidFill>
                            <a:schemeClr val="tx1">
                              <a:lumMod val="65000"/>
                              <a:lumOff val="35000"/>
                            </a:schemeClr>
                          </a:solidFill>
                          <a:latin typeface="Arial" panose="020B0604020202020204" pitchFamily="34" charset="0"/>
                          <a:cs typeface="Arial" panose="020B0604020202020204" pitchFamily="34" charset="0"/>
                        </a:rPr>
                        <a:t>IMF</a:t>
                      </a:r>
                    </a:p>
                  </a:txBody>
                  <a:tcPr marT="108000" marB="108000"/>
                </a:tc>
                <a:tc>
                  <a:txBody>
                    <a:bodyPr/>
                    <a:lstStyle/>
                    <a:p>
                      <a:r>
                        <a:rPr lang="en-AU" sz="2000" dirty="0">
                          <a:solidFill>
                            <a:schemeClr val="tx1">
                              <a:lumMod val="65000"/>
                              <a:lumOff val="35000"/>
                            </a:schemeClr>
                          </a:solidFill>
                          <a:latin typeface="Arial" panose="020B0604020202020204" pitchFamily="34" charset="0"/>
                          <a:cs typeface="Arial" panose="020B0604020202020204" pitchFamily="34" charset="0"/>
                        </a:rPr>
                        <a:t>1.7%</a:t>
                      </a:r>
                    </a:p>
                  </a:txBody>
                  <a:tcPr marT="108000" marB="108000"/>
                </a:tc>
                <a:tc>
                  <a:txBody>
                    <a:bodyPr/>
                    <a:lstStyle/>
                    <a:p>
                      <a:r>
                        <a:rPr lang="en-AU" sz="2000" dirty="0">
                          <a:solidFill>
                            <a:schemeClr val="tx1">
                              <a:lumMod val="65000"/>
                              <a:lumOff val="35000"/>
                            </a:schemeClr>
                          </a:solidFill>
                          <a:latin typeface="Arial" panose="020B0604020202020204" pitchFamily="34" charset="0"/>
                          <a:cs typeface="Arial" panose="020B0604020202020204" pitchFamily="34" charset="0"/>
                        </a:rPr>
                        <a:t>1.5% </a:t>
                      </a:r>
                    </a:p>
                  </a:txBody>
                  <a:tcPr marT="108000" marB="108000"/>
                </a:tc>
                <a:extLst>
                  <a:ext uri="{0D108BD9-81ED-4DB2-BD59-A6C34878D82A}">
                    <a16:rowId xmlns="" xmlns:a16="http://schemas.microsoft.com/office/drawing/2014/main" val="1990967663"/>
                  </a:ext>
                </a:extLst>
              </a:tr>
              <a:tr h="370840">
                <a:tc>
                  <a:txBody>
                    <a:bodyPr/>
                    <a:lstStyle/>
                    <a:p>
                      <a:r>
                        <a:rPr lang="en-AU" sz="2000" dirty="0">
                          <a:solidFill>
                            <a:schemeClr val="tx1">
                              <a:lumMod val="65000"/>
                              <a:lumOff val="35000"/>
                            </a:schemeClr>
                          </a:solidFill>
                          <a:latin typeface="Arial" panose="020B0604020202020204" pitchFamily="34" charset="0"/>
                          <a:cs typeface="Arial" panose="020B0604020202020204" pitchFamily="34" charset="0"/>
                        </a:rPr>
                        <a:t>Unemployment</a:t>
                      </a:r>
                    </a:p>
                  </a:txBody>
                  <a:tcPr marT="108000" marB="108000"/>
                </a:tc>
                <a:tc>
                  <a:txBody>
                    <a:bodyPr/>
                    <a:lstStyle/>
                    <a:p>
                      <a:r>
                        <a:rPr lang="en-AU" sz="2000" dirty="0">
                          <a:solidFill>
                            <a:schemeClr val="tx1">
                              <a:lumMod val="65000"/>
                              <a:lumOff val="35000"/>
                            </a:schemeClr>
                          </a:solidFill>
                          <a:latin typeface="Arial" panose="020B0604020202020204" pitchFamily="34" charset="0"/>
                          <a:cs typeface="Arial" panose="020B0604020202020204" pitchFamily="34" charset="0"/>
                        </a:rPr>
                        <a:t>UK Treasury Independent forecasts</a:t>
                      </a:r>
                    </a:p>
                  </a:txBody>
                  <a:tcPr marT="108000" marB="108000"/>
                </a:tc>
                <a:tc>
                  <a:txBody>
                    <a:bodyPr/>
                    <a:lstStyle/>
                    <a:p>
                      <a:r>
                        <a:rPr lang="en-AU" sz="2000" dirty="0">
                          <a:solidFill>
                            <a:schemeClr val="tx1">
                              <a:lumMod val="65000"/>
                              <a:lumOff val="35000"/>
                            </a:schemeClr>
                          </a:solidFill>
                          <a:latin typeface="Arial" panose="020B0604020202020204" pitchFamily="34" charset="0"/>
                          <a:cs typeface="Arial" panose="020B0604020202020204" pitchFamily="34" charset="0"/>
                        </a:rPr>
                        <a:t>4.4%</a:t>
                      </a:r>
                    </a:p>
                  </a:txBody>
                  <a:tcPr marT="108000" marB="108000"/>
                </a:tc>
                <a:tc>
                  <a:txBody>
                    <a:bodyPr/>
                    <a:lstStyle/>
                    <a:p>
                      <a:r>
                        <a:rPr lang="en-AU" sz="2000" dirty="0">
                          <a:solidFill>
                            <a:schemeClr val="tx1">
                              <a:lumMod val="65000"/>
                              <a:lumOff val="35000"/>
                            </a:schemeClr>
                          </a:solidFill>
                          <a:latin typeface="Arial" panose="020B0604020202020204" pitchFamily="34" charset="0"/>
                          <a:cs typeface="Arial" panose="020B0604020202020204" pitchFamily="34" charset="0"/>
                        </a:rPr>
                        <a:t>4.5%</a:t>
                      </a:r>
                    </a:p>
                  </a:txBody>
                  <a:tcPr marT="108000" marB="108000"/>
                </a:tc>
                <a:extLst>
                  <a:ext uri="{0D108BD9-81ED-4DB2-BD59-A6C34878D82A}">
                    <a16:rowId xmlns="" xmlns:a16="http://schemas.microsoft.com/office/drawing/2014/main" val="3373576636"/>
                  </a:ext>
                </a:extLst>
              </a:tr>
            </a:tbl>
          </a:graphicData>
        </a:graphic>
      </p:graphicFrame>
    </p:spTree>
    <p:extLst>
      <p:ext uri="{BB962C8B-B14F-4D97-AF65-F5344CB8AC3E}">
        <p14:creationId xmlns:p14="http://schemas.microsoft.com/office/powerpoint/2010/main" val="2104287046"/>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lstStyle/>
          <a:p>
            <a:r>
              <a:rPr lang="en-AU" dirty="0"/>
              <a:t>Inflation to September 2017</a:t>
            </a:r>
          </a:p>
        </p:txBody>
      </p:sp>
      <p:sp>
        <p:nvSpPr>
          <p:cNvPr id="5" name="TextBox 4"/>
          <p:cNvSpPr txBox="1"/>
          <p:nvPr/>
        </p:nvSpPr>
        <p:spPr>
          <a:xfrm>
            <a:off x="1191238" y="6168470"/>
            <a:ext cx="6110647" cy="307777"/>
          </a:xfrm>
          <a:prstGeom prst="rect">
            <a:avLst/>
          </a:prstGeom>
        </p:spPr>
        <p:txBody>
          <a:bodyPr vert="horz" wrap="none" lIns="0" tIns="0" rIns="0" bIns="0" rtlCol="0">
            <a:spAutoFit/>
          </a:bodyPr>
          <a:lstStyle/>
          <a:p>
            <a:r>
              <a:rPr lang="en-AU" sz="2000" i="1" dirty="0">
                <a:solidFill>
                  <a:schemeClr val="tx1">
                    <a:lumMod val="65000"/>
                    <a:lumOff val="35000"/>
                  </a:schemeClr>
                </a:solidFill>
                <a:latin typeface="Arial" panose="020B0604020202020204" pitchFamily="34" charset="0"/>
                <a:cs typeface="Arial" panose="020B0604020202020204" pitchFamily="34" charset="0"/>
              </a:rPr>
              <a:t>Source: ONS Inflation statistical bulletin October 2017</a:t>
            </a:r>
          </a:p>
        </p:txBody>
      </p:sp>
      <p:graphicFrame>
        <p:nvGraphicFramePr>
          <p:cNvPr id="2" name="Table 1">
            <a:extLst>
              <a:ext uri="{FF2B5EF4-FFF2-40B4-BE49-F238E27FC236}">
                <a16:creationId xmlns="" xmlns:a16="http://schemas.microsoft.com/office/drawing/2014/main" id="{8CB28738-4F05-4208-BAD7-B914A2D90095}"/>
              </a:ext>
            </a:extLst>
          </p:cNvPr>
          <p:cNvGraphicFramePr>
            <a:graphicFrameLocks noGrp="1"/>
          </p:cNvGraphicFramePr>
          <p:nvPr>
            <p:extLst>
              <p:ext uri="{D42A27DB-BD31-4B8C-83A1-F6EECF244321}">
                <p14:modId xmlns:p14="http://schemas.microsoft.com/office/powerpoint/2010/main" val="1244675464"/>
              </p:ext>
            </p:extLst>
          </p:nvPr>
        </p:nvGraphicFramePr>
        <p:xfrm>
          <a:off x="958241" y="1703540"/>
          <a:ext cx="11504199" cy="3787225"/>
        </p:xfrm>
        <a:graphic>
          <a:graphicData uri="http://schemas.openxmlformats.org/drawingml/2006/table">
            <a:tbl>
              <a:tblPr firstRow="1" firstCol="1" bandRow="1">
                <a:tableStyleId>{7DF18680-E054-41AD-8BC1-D1AEF772440D}</a:tableStyleId>
              </a:tblPr>
              <a:tblGrid>
                <a:gridCol w="4722386">
                  <a:extLst>
                    <a:ext uri="{9D8B030D-6E8A-4147-A177-3AD203B41FA5}">
                      <a16:colId xmlns="" xmlns:a16="http://schemas.microsoft.com/office/drawing/2014/main" val="1136267521"/>
                    </a:ext>
                  </a:extLst>
                </a:gridCol>
                <a:gridCol w="6781813">
                  <a:extLst>
                    <a:ext uri="{9D8B030D-6E8A-4147-A177-3AD203B41FA5}">
                      <a16:colId xmlns="" xmlns:a16="http://schemas.microsoft.com/office/drawing/2014/main" val="2832829694"/>
                    </a:ext>
                  </a:extLst>
                </a:gridCol>
              </a:tblGrid>
              <a:tr h="415785">
                <a:tc>
                  <a:txBody>
                    <a:bodyPr/>
                    <a:lstStyle/>
                    <a:p>
                      <a:pPr>
                        <a:spcAft>
                          <a:spcPts val="0"/>
                        </a:spcAft>
                      </a:pPr>
                      <a:r>
                        <a:rPr lang="en-GB" sz="2000" b="0" dirty="0">
                          <a:effectLst/>
                          <a:latin typeface="Arial" panose="020B0604020202020204" pitchFamily="34" charset="0"/>
                          <a:cs typeface="Arial" panose="020B0604020202020204" pitchFamily="34" charset="0"/>
                        </a:rPr>
                        <a:t>Index as at October 2017</a:t>
                      </a:r>
                      <a:endParaRPr lang="en-GB" sz="2000" b="0" dirty="0">
                        <a:effectLst/>
                        <a:latin typeface="Arial" panose="020B0604020202020204" pitchFamily="34" charset="0"/>
                        <a:ea typeface="Calibri" panose="020F0502020204030204" pitchFamily="34" charset="0"/>
                        <a:cs typeface="Arial" panose="020B0604020202020204" pitchFamily="34" charset="0"/>
                      </a:endParaRPr>
                    </a:p>
                  </a:txBody>
                  <a:tcPr marL="53975" marR="53975" marT="53975" marB="53975"/>
                </a:tc>
                <a:tc>
                  <a:txBody>
                    <a:bodyPr/>
                    <a:lstStyle/>
                    <a:p>
                      <a:pPr>
                        <a:spcAft>
                          <a:spcPts val="0"/>
                        </a:spcAft>
                      </a:pPr>
                      <a:r>
                        <a:rPr lang="en-GB" sz="2000" b="0">
                          <a:effectLst/>
                          <a:latin typeface="Arial" panose="020B0604020202020204" pitchFamily="34" charset="0"/>
                          <a:cs typeface="Arial" panose="020B0604020202020204" pitchFamily="34" charset="0"/>
                        </a:rPr>
                        <a:t>Explanation</a:t>
                      </a:r>
                      <a:endParaRPr lang="en-GB" sz="2000" b="0">
                        <a:effectLst/>
                        <a:latin typeface="Arial" panose="020B0604020202020204" pitchFamily="34" charset="0"/>
                        <a:ea typeface="Calibri" panose="020F0502020204030204" pitchFamily="34" charset="0"/>
                        <a:cs typeface="Arial" panose="020B0604020202020204" pitchFamily="34" charset="0"/>
                      </a:endParaRPr>
                    </a:p>
                  </a:txBody>
                  <a:tcPr marL="53975" marR="53975" marT="53975" marB="53975"/>
                </a:tc>
                <a:extLst>
                  <a:ext uri="{0D108BD9-81ED-4DB2-BD59-A6C34878D82A}">
                    <a16:rowId xmlns="" xmlns:a16="http://schemas.microsoft.com/office/drawing/2014/main" val="3260582720"/>
                  </a:ext>
                </a:extLst>
              </a:tr>
              <a:tr h="921625">
                <a:tc>
                  <a:txBody>
                    <a:bodyPr/>
                    <a:lstStyle/>
                    <a:p>
                      <a:pPr>
                        <a:spcAft>
                          <a:spcPts val="0"/>
                        </a:spcAft>
                      </a:pPr>
                      <a:r>
                        <a:rPr lang="en-GB" sz="2000" b="0" dirty="0">
                          <a:effectLst/>
                          <a:latin typeface="Arial" panose="020B0604020202020204" pitchFamily="34" charset="0"/>
                          <a:cs typeface="Arial" panose="020B0604020202020204" pitchFamily="34" charset="0"/>
                        </a:rPr>
                        <a:t>CPI: 3% over 12 months to September, (2.9% in August)</a:t>
                      </a:r>
                      <a:endParaRPr lang="en-GB" sz="2000" b="0" dirty="0">
                        <a:effectLst/>
                        <a:latin typeface="Arial" panose="020B0604020202020204" pitchFamily="34" charset="0"/>
                        <a:ea typeface="Calibri" panose="020F0502020204030204" pitchFamily="34" charset="0"/>
                        <a:cs typeface="Arial" panose="020B0604020202020204" pitchFamily="34" charset="0"/>
                      </a:endParaRPr>
                    </a:p>
                  </a:txBody>
                  <a:tcPr marL="53975" marR="53975" marT="53975" marB="53975"/>
                </a:tc>
                <a:tc>
                  <a:txBody>
                    <a:bodyPr/>
                    <a:lstStyle/>
                    <a:p>
                      <a:pPr>
                        <a:spcAft>
                          <a:spcPts val="0"/>
                        </a:spcAft>
                      </a:pPr>
                      <a:r>
                        <a:rPr lang="en-GB" sz="2000" b="0">
                          <a:effectLst/>
                          <a:latin typeface="Arial" panose="020B0604020202020204" pitchFamily="34" charset="0"/>
                          <a:cs typeface="Arial" panose="020B0604020202020204" pitchFamily="34" charset="0"/>
                        </a:rPr>
                        <a:t>European standardised inflation measure i.e. the government's main measure, used as index for changes to state pensions, personal taxation, and benefits.</a:t>
                      </a:r>
                      <a:endParaRPr lang="en-GB" sz="2000" b="0">
                        <a:effectLst/>
                        <a:latin typeface="Arial" panose="020B0604020202020204" pitchFamily="34" charset="0"/>
                        <a:ea typeface="Calibri" panose="020F0502020204030204" pitchFamily="34" charset="0"/>
                        <a:cs typeface="Arial" panose="020B0604020202020204" pitchFamily="34" charset="0"/>
                      </a:endParaRPr>
                    </a:p>
                  </a:txBody>
                  <a:tcPr marL="53975" marR="53975" marT="53975" marB="53975"/>
                </a:tc>
                <a:extLst>
                  <a:ext uri="{0D108BD9-81ED-4DB2-BD59-A6C34878D82A}">
                    <a16:rowId xmlns="" xmlns:a16="http://schemas.microsoft.com/office/drawing/2014/main" val="1707366292"/>
                  </a:ext>
                </a:extLst>
              </a:tr>
              <a:tr h="921625">
                <a:tc>
                  <a:txBody>
                    <a:bodyPr/>
                    <a:lstStyle/>
                    <a:p>
                      <a:pPr>
                        <a:spcAft>
                          <a:spcPts val="0"/>
                        </a:spcAft>
                      </a:pPr>
                      <a:r>
                        <a:rPr lang="en-GB" sz="2000" b="0" dirty="0">
                          <a:effectLst/>
                          <a:latin typeface="Arial" panose="020B0604020202020204" pitchFamily="34" charset="0"/>
                          <a:cs typeface="Arial" panose="020B0604020202020204" pitchFamily="34" charset="0"/>
                        </a:rPr>
                        <a:t>CPIH: 2.8% over 12 months to September, (2.7% in August)</a:t>
                      </a:r>
                      <a:endParaRPr lang="en-GB" sz="2000" b="0" dirty="0">
                        <a:effectLst/>
                        <a:latin typeface="Arial" panose="020B0604020202020204" pitchFamily="34" charset="0"/>
                        <a:ea typeface="Calibri" panose="020F0502020204030204" pitchFamily="34" charset="0"/>
                        <a:cs typeface="Arial" panose="020B0604020202020204" pitchFamily="34" charset="0"/>
                      </a:endParaRPr>
                    </a:p>
                  </a:txBody>
                  <a:tcPr marL="53975" marR="53975" marT="53975" marB="53975"/>
                </a:tc>
                <a:tc>
                  <a:txBody>
                    <a:bodyPr/>
                    <a:lstStyle/>
                    <a:p>
                      <a:pPr>
                        <a:spcAft>
                          <a:spcPts val="0"/>
                        </a:spcAft>
                      </a:pPr>
                      <a:r>
                        <a:rPr lang="en-GB" sz="2000" b="0" dirty="0">
                          <a:effectLst/>
                          <a:latin typeface="Arial" panose="020B0604020202020204" pitchFamily="34" charset="0"/>
                          <a:cs typeface="Arial" panose="020B0604020202020204" pitchFamily="34" charset="0"/>
                        </a:rPr>
                        <a:t>As above, but includes cost of owner occupied housing; confirmed this year as an official statistic.</a:t>
                      </a:r>
                      <a:endParaRPr lang="en-GB" sz="2000" b="0" dirty="0">
                        <a:effectLst/>
                        <a:latin typeface="Arial" panose="020B0604020202020204" pitchFamily="34" charset="0"/>
                        <a:ea typeface="Calibri" panose="020F0502020204030204" pitchFamily="34" charset="0"/>
                        <a:cs typeface="Arial" panose="020B0604020202020204" pitchFamily="34" charset="0"/>
                      </a:endParaRPr>
                    </a:p>
                  </a:txBody>
                  <a:tcPr marL="53975" marR="53975" marT="53975" marB="53975"/>
                </a:tc>
                <a:extLst>
                  <a:ext uri="{0D108BD9-81ED-4DB2-BD59-A6C34878D82A}">
                    <a16:rowId xmlns="" xmlns:a16="http://schemas.microsoft.com/office/drawing/2014/main" val="1466977421"/>
                  </a:ext>
                </a:extLst>
              </a:tr>
              <a:tr h="1427465">
                <a:tc>
                  <a:txBody>
                    <a:bodyPr/>
                    <a:lstStyle/>
                    <a:p>
                      <a:pPr>
                        <a:spcAft>
                          <a:spcPts val="0"/>
                        </a:spcAft>
                      </a:pPr>
                      <a:r>
                        <a:rPr lang="en-GB" sz="2000" b="0" dirty="0">
                          <a:effectLst/>
                          <a:latin typeface="Arial" panose="020B0604020202020204" pitchFamily="34" charset="0"/>
                          <a:cs typeface="Arial" panose="020B0604020202020204" pitchFamily="34" charset="0"/>
                        </a:rPr>
                        <a:t>RPI: 3.9% in September over 12 months, unchanged from August.</a:t>
                      </a:r>
                      <a:endParaRPr lang="en-GB" sz="2000" b="0" dirty="0">
                        <a:effectLst/>
                        <a:latin typeface="Arial" panose="020B0604020202020204" pitchFamily="34" charset="0"/>
                        <a:ea typeface="Calibri" panose="020F0502020204030204" pitchFamily="34" charset="0"/>
                        <a:cs typeface="Arial" panose="020B0604020202020204" pitchFamily="34" charset="0"/>
                      </a:endParaRPr>
                    </a:p>
                  </a:txBody>
                  <a:tcPr marL="53975" marR="53975" marT="53975" marB="53975"/>
                </a:tc>
                <a:tc>
                  <a:txBody>
                    <a:bodyPr/>
                    <a:lstStyle/>
                    <a:p>
                      <a:pPr>
                        <a:spcAft>
                          <a:spcPts val="0"/>
                        </a:spcAft>
                      </a:pPr>
                      <a:r>
                        <a:rPr lang="en-GB" sz="2000" b="0" dirty="0">
                          <a:effectLst/>
                          <a:latin typeface="Arial" panose="020B0604020202020204" pitchFamily="34" charset="0"/>
                          <a:cs typeface="Arial" panose="020B0604020202020204" pitchFamily="34" charset="0"/>
                        </a:rPr>
                        <a:t>Status as an official government statistic removed in February 2014 as it does not meet international reporting standards, but still used for some government indices, such as excise duties, rail fares, index linked bonds and savings.</a:t>
                      </a:r>
                      <a:endParaRPr lang="en-GB" sz="2000" b="0" dirty="0">
                        <a:effectLst/>
                        <a:latin typeface="Arial" panose="020B0604020202020204" pitchFamily="34" charset="0"/>
                        <a:ea typeface="Calibri" panose="020F0502020204030204" pitchFamily="34" charset="0"/>
                        <a:cs typeface="Arial" panose="020B0604020202020204" pitchFamily="34" charset="0"/>
                      </a:endParaRPr>
                    </a:p>
                  </a:txBody>
                  <a:tcPr marL="53975" marR="53975" marT="53975" marB="53975"/>
                </a:tc>
                <a:extLst>
                  <a:ext uri="{0D108BD9-81ED-4DB2-BD59-A6C34878D82A}">
                    <a16:rowId xmlns="" xmlns:a16="http://schemas.microsoft.com/office/drawing/2014/main" val="3743792985"/>
                  </a:ext>
                </a:extLst>
              </a:tr>
            </a:tbl>
          </a:graphicData>
        </a:graphic>
      </p:graphicFrame>
    </p:spTree>
    <p:extLst>
      <p:ext uri="{BB962C8B-B14F-4D97-AF65-F5344CB8AC3E}">
        <p14:creationId xmlns:p14="http://schemas.microsoft.com/office/powerpoint/2010/main" val="3304879251"/>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lstStyle/>
          <a:p>
            <a:r>
              <a:rPr lang="en-AU" dirty="0"/>
              <a:t>Inflation projections</a:t>
            </a:r>
          </a:p>
        </p:txBody>
      </p:sp>
      <p:graphicFrame>
        <p:nvGraphicFramePr>
          <p:cNvPr id="4" name="Table 3"/>
          <p:cNvGraphicFramePr>
            <a:graphicFrameLocks noGrp="1"/>
          </p:cNvGraphicFramePr>
          <p:nvPr>
            <p:extLst>
              <p:ext uri="{D42A27DB-BD31-4B8C-83A1-F6EECF244321}">
                <p14:modId xmlns:p14="http://schemas.microsoft.com/office/powerpoint/2010/main" val="3358871054"/>
              </p:ext>
            </p:extLst>
          </p:nvPr>
        </p:nvGraphicFramePr>
        <p:xfrm>
          <a:off x="1083502" y="1917042"/>
          <a:ext cx="10101504" cy="3466078"/>
        </p:xfrm>
        <a:graphic>
          <a:graphicData uri="http://schemas.openxmlformats.org/drawingml/2006/table">
            <a:tbl>
              <a:tblPr firstRow="1" firstCol="1" bandRow="1">
                <a:tableStyleId>{7DF18680-E054-41AD-8BC1-D1AEF772440D}</a:tableStyleId>
              </a:tblPr>
              <a:tblGrid>
                <a:gridCol w="5699342">
                  <a:extLst>
                    <a:ext uri="{9D8B030D-6E8A-4147-A177-3AD203B41FA5}">
                      <a16:colId xmlns="" xmlns:a16="http://schemas.microsoft.com/office/drawing/2014/main" val="2386999675"/>
                    </a:ext>
                  </a:extLst>
                </a:gridCol>
                <a:gridCol w="2185792">
                  <a:extLst>
                    <a:ext uri="{9D8B030D-6E8A-4147-A177-3AD203B41FA5}">
                      <a16:colId xmlns="" xmlns:a16="http://schemas.microsoft.com/office/drawing/2014/main" val="1870131431"/>
                    </a:ext>
                  </a:extLst>
                </a:gridCol>
                <a:gridCol w="2216370">
                  <a:extLst>
                    <a:ext uri="{9D8B030D-6E8A-4147-A177-3AD203B41FA5}">
                      <a16:colId xmlns="" xmlns:a16="http://schemas.microsoft.com/office/drawing/2014/main" val="3511479013"/>
                    </a:ext>
                  </a:extLst>
                </a:gridCol>
              </a:tblGrid>
              <a:tr h="1082179">
                <a:tc>
                  <a:txBody>
                    <a:bodyPr/>
                    <a:lstStyle/>
                    <a:p>
                      <a:pPr algn="l">
                        <a:spcAft>
                          <a:spcPts val="0"/>
                        </a:spcAft>
                      </a:pPr>
                      <a:r>
                        <a:rPr lang="en-GB" sz="2000" b="0" dirty="0">
                          <a:effectLst/>
                          <a:latin typeface="Arial" panose="020B0604020202020204" pitchFamily="34" charset="0"/>
                          <a:cs typeface="Arial" panose="020B0604020202020204" pitchFamily="34" charset="0"/>
                        </a:rPr>
                        <a:t> </a:t>
                      </a:r>
                      <a:endParaRPr lang="en-AU" sz="2000" b="0" dirty="0">
                        <a:effectLst/>
                        <a:latin typeface="Arial" panose="020B0604020202020204" pitchFamily="34" charset="0"/>
                        <a:ea typeface="Calibri" panose="020F0502020204030204" pitchFamily="34" charset="0"/>
                        <a:cs typeface="Arial" panose="020B0604020202020204" pitchFamily="34" charset="0"/>
                      </a:endParaRPr>
                    </a:p>
                  </a:txBody>
                  <a:tcPr marL="53975" marR="53975" marT="53975" marB="53975"/>
                </a:tc>
                <a:tc>
                  <a:txBody>
                    <a:bodyPr/>
                    <a:lstStyle/>
                    <a:p>
                      <a:pPr marL="0" marR="0" lvl="0" indent="0" algn="ctr" defTabSz="648127" rtl="0" eaLnBrk="1" fontAlgn="auto" latinLnBrk="0" hangingPunct="1">
                        <a:lnSpc>
                          <a:spcPct val="100000"/>
                        </a:lnSpc>
                        <a:spcBef>
                          <a:spcPts val="0"/>
                        </a:spcBef>
                        <a:spcAft>
                          <a:spcPts val="0"/>
                        </a:spcAft>
                        <a:buClrTx/>
                        <a:buSzTx/>
                        <a:buFontTx/>
                        <a:buNone/>
                        <a:tabLst/>
                        <a:defRPr/>
                      </a:pPr>
                      <a:r>
                        <a:rPr lang="en-GB" sz="2000" b="0" dirty="0">
                          <a:effectLst/>
                          <a:latin typeface="Arial" panose="020B0604020202020204" pitchFamily="34" charset="0"/>
                          <a:cs typeface="Arial" panose="020B0604020202020204" pitchFamily="34" charset="0"/>
                        </a:rPr>
                        <a:t>Q4 2017</a:t>
                      </a:r>
                      <a:endParaRPr lang="en-AU" sz="2000" b="0" dirty="0">
                        <a:effectLst/>
                        <a:latin typeface="Arial" panose="020B0604020202020204" pitchFamily="34" charset="0"/>
                        <a:ea typeface="Calibri" panose="020F0502020204030204" pitchFamily="34" charset="0"/>
                        <a:cs typeface="Arial" panose="020B0604020202020204" pitchFamily="34" charset="0"/>
                      </a:endParaRPr>
                    </a:p>
                    <a:p>
                      <a:pPr algn="ctr">
                        <a:spcAft>
                          <a:spcPts val="0"/>
                        </a:spcAft>
                      </a:pPr>
                      <a:endParaRPr lang="en-AU" sz="2000" b="0" dirty="0">
                        <a:effectLst/>
                        <a:latin typeface="Arial" panose="020B0604020202020204" pitchFamily="34" charset="0"/>
                        <a:ea typeface="Calibri" panose="020F0502020204030204" pitchFamily="34" charset="0"/>
                        <a:cs typeface="Arial" panose="020B0604020202020204" pitchFamily="34" charset="0"/>
                      </a:endParaRPr>
                    </a:p>
                  </a:txBody>
                  <a:tcPr marL="53975" marR="53975" marT="53975" marB="53975"/>
                </a:tc>
                <a:tc>
                  <a:txBody>
                    <a:bodyPr/>
                    <a:lstStyle/>
                    <a:p>
                      <a:pPr algn="ctr">
                        <a:spcAft>
                          <a:spcPts val="0"/>
                        </a:spcAft>
                      </a:pPr>
                      <a:r>
                        <a:rPr lang="en-AU" sz="2000" b="0" dirty="0">
                          <a:effectLst/>
                          <a:latin typeface="Arial" panose="020B0604020202020204" pitchFamily="34" charset="0"/>
                          <a:cs typeface="Arial" panose="020B0604020202020204" pitchFamily="34" charset="0"/>
                        </a:rPr>
                        <a:t>Q4 2018</a:t>
                      </a:r>
                      <a:endParaRPr lang="en-AU" sz="2000" b="0" dirty="0">
                        <a:effectLst/>
                        <a:latin typeface="Arial" panose="020B0604020202020204" pitchFamily="34" charset="0"/>
                        <a:ea typeface="Calibri" panose="020F0502020204030204" pitchFamily="34" charset="0"/>
                        <a:cs typeface="Arial" panose="020B0604020202020204" pitchFamily="34" charset="0"/>
                      </a:endParaRPr>
                    </a:p>
                  </a:txBody>
                  <a:tcPr marL="53975" marR="53975" marT="53975" marB="53975"/>
                </a:tc>
                <a:extLst>
                  <a:ext uri="{0D108BD9-81ED-4DB2-BD59-A6C34878D82A}">
                    <a16:rowId xmlns="" xmlns:a16="http://schemas.microsoft.com/office/drawing/2014/main" val="1762145717"/>
                  </a:ext>
                </a:extLst>
              </a:tr>
              <a:tr h="906011">
                <a:tc>
                  <a:txBody>
                    <a:bodyPr/>
                    <a:lstStyle/>
                    <a:p>
                      <a:pPr algn="l">
                        <a:spcAft>
                          <a:spcPts val="0"/>
                        </a:spcAft>
                      </a:pPr>
                      <a:r>
                        <a:rPr lang="en-GB" sz="2000" b="0" dirty="0">
                          <a:effectLst/>
                          <a:latin typeface="Arial" panose="020B0604020202020204" pitchFamily="34" charset="0"/>
                          <a:cs typeface="Arial" panose="020B0604020202020204" pitchFamily="34" charset="0"/>
                        </a:rPr>
                        <a:t>HM Treasury summary of independent forecasts CPI %</a:t>
                      </a:r>
                      <a:endParaRPr lang="en-AU" sz="2000" b="0" dirty="0">
                        <a:effectLst/>
                        <a:latin typeface="Arial" panose="020B0604020202020204" pitchFamily="34" charset="0"/>
                        <a:ea typeface="Calibri" panose="020F0502020204030204" pitchFamily="34" charset="0"/>
                        <a:cs typeface="Arial" panose="020B0604020202020204" pitchFamily="34" charset="0"/>
                      </a:endParaRPr>
                    </a:p>
                  </a:txBody>
                  <a:tcPr marL="53975" marR="53975" marT="53975" marB="53975"/>
                </a:tc>
                <a:tc>
                  <a:txBody>
                    <a:bodyPr/>
                    <a:lstStyle/>
                    <a:p>
                      <a:pPr algn="ctr">
                        <a:spcAft>
                          <a:spcPts val="0"/>
                        </a:spcAft>
                      </a:pPr>
                      <a:r>
                        <a:rPr lang="en-AU" sz="2000" b="0"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rPr>
                        <a:t>2.9</a:t>
                      </a:r>
                    </a:p>
                  </a:txBody>
                  <a:tcPr marL="53975" marR="53975" marT="53975" marB="53975"/>
                </a:tc>
                <a:tc>
                  <a:txBody>
                    <a:bodyPr/>
                    <a:lstStyle/>
                    <a:p>
                      <a:pPr algn="ctr">
                        <a:spcAft>
                          <a:spcPts val="0"/>
                        </a:spcAft>
                      </a:pPr>
                      <a:r>
                        <a:rPr lang="en-GB" sz="2000" b="0" dirty="0">
                          <a:solidFill>
                            <a:schemeClr val="tx1">
                              <a:lumMod val="65000"/>
                              <a:lumOff val="35000"/>
                            </a:schemeClr>
                          </a:solidFill>
                          <a:effectLst/>
                          <a:latin typeface="Arial" panose="020B0604020202020204" pitchFamily="34" charset="0"/>
                          <a:cs typeface="Arial" panose="020B0604020202020204" pitchFamily="34" charset="0"/>
                        </a:rPr>
                        <a:t>2.4</a:t>
                      </a:r>
                      <a:endParaRPr lang="en-AU" sz="2000" b="0"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53975" marR="53975" marT="53975" marB="53975"/>
                </a:tc>
                <a:extLst>
                  <a:ext uri="{0D108BD9-81ED-4DB2-BD59-A6C34878D82A}">
                    <a16:rowId xmlns="" xmlns:a16="http://schemas.microsoft.com/office/drawing/2014/main" val="3936576270"/>
                  </a:ext>
                </a:extLst>
              </a:tr>
              <a:tr h="738944">
                <a:tc>
                  <a:txBody>
                    <a:bodyPr/>
                    <a:lstStyle/>
                    <a:p>
                      <a:pPr algn="l">
                        <a:spcAft>
                          <a:spcPts val="0"/>
                        </a:spcAft>
                      </a:pPr>
                      <a:r>
                        <a:rPr lang="en-AU" sz="2000" b="0" dirty="0">
                          <a:effectLst/>
                          <a:latin typeface="Arial" panose="020B0604020202020204" pitchFamily="34" charset="0"/>
                          <a:ea typeface="Calibri" panose="020F0502020204030204" pitchFamily="34" charset="0"/>
                          <a:cs typeface="Arial" panose="020B0604020202020204" pitchFamily="34" charset="0"/>
                        </a:rPr>
                        <a:t>Bank of England November</a:t>
                      </a:r>
                      <a:r>
                        <a:rPr lang="en-AU" sz="2000" b="0" baseline="0" dirty="0">
                          <a:effectLst/>
                          <a:latin typeface="Arial" panose="020B0604020202020204" pitchFamily="34" charset="0"/>
                          <a:ea typeface="Calibri" panose="020F0502020204030204" pitchFamily="34" charset="0"/>
                          <a:cs typeface="Arial" panose="020B0604020202020204" pitchFamily="34" charset="0"/>
                        </a:rPr>
                        <a:t> Inflation report </a:t>
                      </a:r>
                    </a:p>
                    <a:p>
                      <a:pPr algn="l">
                        <a:spcAft>
                          <a:spcPts val="0"/>
                        </a:spcAft>
                      </a:pPr>
                      <a:r>
                        <a:rPr lang="en-AU" sz="2000" b="0" baseline="0" dirty="0">
                          <a:effectLst/>
                          <a:latin typeface="Arial" panose="020B0604020202020204" pitchFamily="34" charset="0"/>
                          <a:ea typeface="Calibri" panose="020F0502020204030204" pitchFamily="34" charset="0"/>
                          <a:cs typeface="Arial" panose="020B0604020202020204" pitchFamily="34" charset="0"/>
                        </a:rPr>
                        <a:t>CPI %</a:t>
                      </a:r>
                      <a:endParaRPr lang="en-AU" sz="2000" b="0" dirty="0">
                        <a:effectLst/>
                        <a:latin typeface="Arial" panose="020B0604020202020204" pitchFamily="34" charset="0"/>
                        <a:ea typeface="Calibri" panose="020F0502020204030204" pitchFamily="34" charset="0"/>
                        <a:cs typeface="Arial" panose="020B0604020202020204" pitchFamily="34" charset="0"/>
                      </a:endParaRPr>
                    </a:p>
                  </a:txBody>
                  <a:tcPr marL="53975" marR="53975" marT="53975" marB="53975"/>
                </a:tc>
                <a:tc>
                  <a:txBody>
                    <a:bodyPr/>
                    <a:lstStyle/>
                    <a:p>
                      <a:pPr algn="ctr">
                        <a:spcAft>
                          <a:spcPts val="0"/>
                        </a:spcAft>
                      </a:pPr>
                      <a:r>
                        <a:rPr lang="en-AU" sz="2000" b="0" dirty="0">
                          <a:solidFill>
                            <a:schemeClr val="bg2">
                              <a:lumMod val="50000"/>
                            </a:schemeClr>
                          </a:solidFill>
                          <a:effectLst/>
                          <a:latin typeface="Arial" panose="020B0604020202020204" pitchFamily="34" charset="0"/>
                          <a:ea typeface="Calibri" panose="020F0502020204030204" pitchFamily="34" charset="0"/>
                          <a:cs typeface="Arial" panose="020B0604020202020204" pitchFamily="34" charset="0"/>
                        </a:rPr>
                        <a:t>3.0</a:t>
                      </a:r>
                    </a:p>
                  </a:txBody>
                  <a:tcPr marL="53975" marR="53975" marT="53975" marB="53975"/>
                </a:tc>
                <a:tc>
                  <a:txBody>
                    <a:bodyPr/>
                    <a:lstStyle/>
                    <a:p>
                      <a:pPr algn="ctr">
                        <a:spcAft>
                          <a:spcPts val="0"/>
                        </a:spcAft>
                      </a:pPr>
                      <a:r>
                        <a:rPr lang="en-AU" sz="2000" b="0" dirty="0">
                          <a:solidFill>
                            <a:schemeClr val="bg2">
                              <a:lumMod val="50000"/>
                            </a:schemeClr>
                          </a:solidFill>
                          <a:effectLst/>
                          <a:latin typeface="Arial" panose="020B0604020202020204" pitchFamily="34" charset="0"/>
                          <a:ea typeface="Calibri" panose="020F0502020204030204" pitchFamily="34" charset="0"/>
                          <a:cs typeface="Arial" panose="020B0604020202020204" pitchFamily="34" charset="0"/>
                        </a:rPr>
                        <a:t>2.4</a:t>
                      </a:r>
                    </a:p>
                  </a:txBody>
                  <a:tcPr marL="53975" marR="53975" marT="53975" marB="53975"/>
                </a:tc>
                <a:extLst>
                  <a:ext uri="{0D108BD9-81ED-4DB2-BD59-A6C34878D82A}">
                    <a16:rowId xmlns="" xmlns:a16="http://schemas.microsoft.com/office/drawing/2014/main" val="262962845"/>
                  </a:ext>
                </a:extLst>
              </a:tr>
              <a:tr h="738944">
                <a:tc>
                  <a:txBody>
                    <a:bodyPr/>
                    <a:lstStyle/>
                    <a:p>
                      <a:pPr algn="l">
                        <a:spcAft>
                          <a:spcPts val="0"/>
                        </a:spcAft>
                      </a:pPr>
                      <a:r>
                        <a:rPr lang="en-GB" sz="2000" b="0" dirty="0">
                          <a:effectLst/>
                          <a:latin typeface="Arial" panose="020B0604020202020204" pitchFamily="34" charset="0"/>
                          <a:cs typeface="Arial" panose="020B0604020202020204" pitchFamily="34" charset="0"/>
                        </a:rPr>
                        <a:t>HM Treasury summary of independent forecasts </a:t>
                      </a:r>
                      <a:r>
                        <a:rPr lang="en-GB" sz="2000" b="1" dirty="0" err="1">
                          <a:effectLst/>
                          <a:latin typeface="Arial" panose="020B0604020202020204" pitchFamily="34" charset="0"/>
                          <a:cs typeface="Arial" panose="020B0604020202020204" pitchFamily="34" charset="0"/>
                        </a:rPr>
                        <a:t>RPI</a:t>
                      </a:r>
                      <a:r>
                        <a:rPr lang="en-GB" sz="2000" b="0" dirty="0">
                          <a:effectLst/>
                          <a:latin typeface="Arial" panose="020B0604020202020204" pitchFamily="34" charset="0"/>
                          <a:cs typeface="Arial" panose="020B0604020202020204" pitchFamily="34" charset="0"/>
                        </a:rPr>
                        <a:t> %</a:t>
                      </a:r>
                      <a:endParaRPr lang="en-AU" sz="2000" b="0" dirty="0">
                        <a:effectLst/>
                        <a:latin typeface="Arial" panose="020B0604020202020204" pitchFamily="34" charset="0"/>
                        <a:ea typeface="Calibri" panose="020F0502020204030204" pitchFamily="34" charset="0"/>
                        <a:cs typeface="Arial" panose="020B0604020202020204" pitchFamily="34" charset="0"/>
                      </a:endParaRPr>
                    </a:p>
                  </a:txBody>
                  <a:tcPr marL="53975" marR="53975" marT="53975" marB="53975"/>
                </a:tc>
                <a:tc>
                  <a:txBody>
                    <a:bodyPr/>
                    <a:lstStyle/>
                    <a:p>
                      <a:pPr algn="ctr">
                        <a:spcAft>
                          <a:spcPts val="0"/>
                        </a:spcAft>
                      </a:pPr>
                      <a:r>
                        <a:rPr lang="en-AU" sz="2000" b="0"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rPr>
                        <a:t>3.9</a:t>
                      </a:r>
                    </a:p>
                  </a:txBody>
                  <a:tcPr marL="53975" marR="53975" marT="53975" marB="53975"/>
                </a:tc>
                <a:tc>
                  <a:txBody>
                    <a:bodyPr/>
                    <a:lstStyle/>
                    <a:p>
                      <a:pPr algn="ctr">
                        <a:spcAft>
                          <a:spcPts val="0"/>
                        </a:spcAft>
                      </a:pPr>
                      <a:r>
                        <a:rPr lang="en-GB" sz="2000" b="0" dirty="0">
                          <a:solidFill>
                            <a:schemeClr val="tx1">
                              <a:lumMod val="65000"/>
                              <a:lumOff val="35000"/>
                            </a:schemeClr>
                          </a:solidFill>
                          <a:effectLst/>
                          <a:latin typeface="Arial" panose="020B0604020202020204" pitchFamily="34" charset="0"/>
                          <a:cs typeface="Arial" panose="020B0604020202020204" pitchFamily="34" charset="0"/>
                        </a:rPr>
                        <a:t>3.2</a:t>
                      </a:r>
                      <a:endParaRPr lang="en-AU" sz="2000" b="0"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53975" marR="53975" marT="53975" marB="53975"/>
                </a:tc>
                <a:extLst>
                  <a:ext uri="{0D108BD9-81ED-4DB2-BD59-A6C34878D82A}">
                    <a16:rowId xmlns="" xmlns:a16="http://schemas.microsoft.com/office/drawing/2014/main" val="3145754909"/>
                  </a:ext>
                </a:extLst>
              </a:tr>
            </a:tbl>
          </a:graphicData>
        </a:graphic>
      </p:graphicFrame>
    </p:spTree>
    <p:extLst>
      <p:ext uri="{BB962C8B-B14F-4D97-AF65-F5344CB8AC3E}">
        <p14:creationId xmlns:p14="http://schemas.microsoft.com/office/powerpoint/2010/main" val="4158065593"/>
      </p:ext>
    </p:extLst>
  </p:cSld>
  <p:clrMapOvr>
    <a:masterClrMapping/>
  </p:clrMapOvr>
  <p:transition spd="slow">
    <p:fade/>
  </p:transition>
</p:sld>
</file>

<file path=ppt/theme/theme1.xml><?xml version="1.0" encoding="utf-8"?>
<a:theme xmlns:a="http://schemas.openxmlformats.org/drawingml/2006/main" name="1_OPENING Slide COVER">
  <a:themeElements>
    <a:clrScheme name="Agenda PRODUCT COLOUR THEME">
      <a:dk1>
        <a:sysClr val="windowText" lastClr="000000"/>
      </a:dk1>
      <a:lt1>
        <a:sysClr val="window" lastClr="FFFFFF"/>
      </a:lt1>
      <a:dk2>
        <a:srgbClr val="1C95B1"/>
      </a:dk2>
      <a:lt2>
        <a:srgbClr val="A3A4A6"/>
      </a:lt2>
      <a:accent1>
        <a:srgbClr val="7C0C5D"/>
      </a:accent1>
      <a:accent2>
        <a:srgbClr val="0E468B"/>
      </a:accent2>
      <a:accent3>
        <a:srgbClr val="62A32D"/>
      </a:accent3>
      <a:accent4>
        <a:srgbClr val="0F5432"/>
      </a:accent4>
      <a:accent5>
        <a:srgbClr val="1C95B1"/>
      </a:accent5>
      <a:accent6>
        <a:srgbClr val="1C95B1"/>
      </a:accent6>
      <a:hlink>
        <a:srgbClr val="1C95B1"/>
      </a:hlink>
      <a:folHlink>
        <a:srgbClr val="1C95B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SLIDES">
  <a:themeElements>
    <a:clrScheme name="Agenda PRODUCT COLOUR THEME">
      <a:dk1>
        <a:sysClr val="windowText" lastClr="000000"/>
      </a:dk1>
      <a:lt1>
        <a:sysClr val="window" lastClr="FFFFFF"/>
      </a:lt1>
      <a:dk2>
        <a:srgbClr val="1C95B1"/>
      </a:dk2>
      <a:lt2>
        <a:srgbClr val="A3A4A6"/>
      </a:lt2>
      <a:accent1>
        <a:srgbClr val="7C0C5D"/>
      </a:accent1>
      <a:accent2>
        <a:srgbClr val="0E468B"/>
      </a:accent2>
      <a:accent3>
        <a:srgbClr val="62A32D"/>
      </a:accent3>
      <a:accent4>
        <a:srgbClr val="0F5432"/>
      </a:accent4>
      <a:accent5>
        <a:srgbClr val="1C95B1"/>
      </a:accent5>
      <a:accent6>
        <a:srgbClr val="1C95B1"/>
      </a:accent6>
      <a:hlink>
        <a:srgbClr val="1C95B1"/>
      </a:hlink>
      <a:folHlink>
        <a:srgbClr val="1C95B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lIns="0" tIns="0" rIns="0" bIns="0"/>
      <a:lstStyle>
        <a:defPPr>
          <a:defRPr dirty="0" smtClean="0">
            <a:solidFill>
              <a:schemeClr val="tx2"/>
            </a:solidFill>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10864</TotalTime>
  <Words>771</Words>
  <Application>Microsoft Office PowerPoint</Application>
  <PresentationFormat>Custom</PresentationFormat>
  <Paragraphs>174</Paragraphs>
  <Slides>15</Slides>
  <Notes>15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15</vt:i4>
      </vt:variant>
    </vt:vector>
  </HeadingPairs>
  <TitlesOfParts>
    <vt:vector size="21" baseType="lpstr">
      <vt:lpstr>Arial Unicode MS</vt:lpstr>
      <vt:lpstr>Arial</vt:lpstr>
      <vt:lpstr>Arial Black</vt:lpstr>
      <vt:lpstr>Calibri</vt:lpstr>
      <vt:lpstr>1_OPENING Slide COVER</vt:lpstr>
      <vt:lpstr>SLIDES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Clear22</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 Clark</dc:creator>
  <cp:lastModifiedBy>Caroline Oates</cp:lastModifiedBy>
  <cp:revision>728</cp:revision>
  <cp:lastPrinted>2016-09-26T16:37:31Z</cp:lastPrinted>
  <dcterms:created xsi:type="dcterms:W3CDTF">2015-01-16T11:20:38Z</dcterms:created>
  <dcterms:modified xsi:type="dcterms:W3CDTF">2017-11-09T09:31:22Z</dcterms:modified>
</cp:coreProperties>
</file>